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7.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9.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1.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2.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3.xml" ContentType="application/vnd.openxmlformats-officedocument.themeOverride+xml"/>
  <Override PartName="/ppt/notesSlides/notesSlide15.xml" ContentType="application/vnd.openxmlformats-officedocument.presentationml.notesSlide+xml"/>
  <Override PartName="/ppt/theme/themeOverride4.xml" ContentType="application/vnd.openxmlformats-officedocument.themeOverr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heme/themeOverride6.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heme/themeOverride7.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8.xml" ContentType="application/vnd.openxmlformats-officedocument.themeOverride+xml"/>
  <Override PartName="/ppt/notesSlides/notesSlide26.xml" ContentType="application/vnd.openxmlformats-officedocument.presentationml.notesSlide+xml"/>
  <Override PartName="/ppt/theme/themeOverride9.xml" ContentType="application/vnd.openxmlformats-officedocument.themeOverride+xml"/>
  <Override PartName="/ppt/tags/tag4.xml" ContentType="application/vnd.openxmlformats-officedocument.presentationml.tags+xml"/>
  <Override PartName="/ppt/notesSlides/notesSlide27.xml" ContentType="application/vnd.openxmlformats-officedocument.presentationml.notesSlide+xml"/>
  <Override PartName="/ppt/theme/themeOverride10.xml" ContentType="application/vnd.openxmlformats-officedocument.themeOverride+xml"/>
  <Override PartName="/ppt/notesSlides/notesSlide28.xml" ContentType="application/vnd.openxmlformats-officedocument.presentationml.notesSlide+xml"/>
  <Override PartName="/ppt/theme/themeOverride1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2.xml" ContentType="application/vnd.openxmlformats-officedocument.themeOverride+xml"/>
  <Override PartName="/ppt/tags/tag5.xml" ContentType="application/vnd.openxmlformats-officedocument.presentationml.tags+xml"/>
  <Override PartName="/ppt/notesSlides/notesSlide32.xml" ContentType="application/vnd.openxmlformats-officedocument.presentationml.notesSlide+xml"/>
  <Override PartName="/ppt/theme/themeOverride13.xml" ContentType="application/vnd.openxmlformats-officedocument.themeOverr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4.xml" ContentType="application/vnd.openxmlformats-officedocument.themeOverride+xml"/>
  <Override PartName="/ppt/notesSlides/notesSlide35.xml" ContentType="application/vnd.openxmlformats-officedocument.presentationml.notesSlide+xml"/>
  <Override PartName="/ppt/theme/themeOverride15.xml" ContentType="application/vnd.openxmlformats-officedocument.themeOverride+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6.xml" ContentType="application/vnd.openxmlformats-officedocument.themeOverride+xml"/>
  <Override PartName="/ppt/notesSlides/notesSlide39.xml" ContentType="application/vnd.openxmlformats-officedocument.presentationml.notesSlide+xml"/>
  <Override PartName="/ppt/theme/themeOverride17.xml" ContentType="application/vnd.openxmlformats-officedocument.themeOverride+xml"/>
  <Override PartName="/ppt/notesSlides/notesSlide40.xml" ContentType="application/vnd.openxmlformats-officedocument.presentationml.notesSlide+xml"/>
  <Override PartName="/ppt/theme/themeOverride18.xml" ContentType="application/vnd.openxmlformats-officedocument.themeOverride+xml"/>
  <Override PartName="/ppt/notesSlides/notesSlide41.xml" ContentType="application/vnd.openxmlformats-officedocument.presentationml.notesSlide+xml"/>
  <Override PartName="/ppt/theme/themeOverride19.xml" ContentType="application/vnd.openxmlformats-officedocument.themeOverride+xml"/>
  <Override PartName="/ppt/tags/tag8.xml" ContentType="application/vnd.openxmlformats-officedocument.presentationml.tags+xml"/>
  <Override PartName="/ppt/notesSlides/notesSlide42.xml" ContentType="application/vnd.openxmlformats-officedocument.presentationml.notesSlide+xml"/>
  <Override PartName="/ppt/theme/themeOverride20.xml" ContentType="application/vnd.openxmlformats-officedocument.themeOverride+xml"/>
  <Override PartName="/ppt/tags/tag9.xml" ContentType="application/vnd.openxmlformats-officedocument.presentationml.tags+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theme/themeOverride21.xml" ContentType="application/vnd.openxmlformats-officedocument.themeOverride+xml"/>
  <Override PartName="/ppt/notesSlides/notesSlide45.xml" ContentType="application/vnd.openxmlformats-officedocument.presentationml.notesSlide+xml"/>
  <Override PartName="/ppt/theme/themeOverride22.xml" ContentType="application/vnd.openxmlformats-officedocument.themeOverride+xml"/>
  <Override PartName="/ppt/notesSlides/notesSlide46.xml" ContentType="application/vnd.openxmlformats-officedocument.presentationml.notesSlide+xml"/>
  <Override PartName="/ppt/theme/themeOverride23.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heme/themeOverride24.xml" ContentType="application/vnd.openxmlformats-officedocument.themeOverride+xml"/>
  <Override PartName="/ppt/tags/tag11.xml" ContentType="application/vnd.openxmlformats-officedocument.presentationml.tags+xml"/>
  <Override PartName="/ppt/notesSlides/notesSlide50.xml" ContentType="application/vnd.openxmlformats-officedocument.presentationml.notesSlide+xml"/>
  <Override PartName="/ppt/theme/themeOverride25.xml" ContentType="application/vnd.openxmlformats-officedocument.themeOverride+xml"/>
  <Override PartName="/ppt/notesSlides/notesSlide51.xml" ContentType="application/vnd.openxmlformats-officedocument.presentationml.notesSlide+xml"/>
  <Override PartName="/ppt/theme/themeOverride26.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27.xml" ContentType="application/vnd.openxmlformats-officedocument.themeOverride+xml"/>
  <Override PartName="/ppt/notesSlides/notesSlide55.xml" ContentType="application/vnd.openxmlformats-officedocument.presentationml.notesSlide+xml"/>
  <Override PartName="/ppt/theme/themeOverride28.xml" ContentType="application/vnd.openxmlformats-officedocument.themeOverride+xml"/>
  <Override PartName="/ppt/notesSlides/notesSlide5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 id="2147483700" r:id="rId2"/>
    <p:sldMasterId id="2147483710" r:id="rId3"/>
    <p:sldMasterId id="2147483737" r:id="rId4"/>
    <p:sldMasterId id="2147483749" r:id="rId5"/>
    <p:sldMasterId id="2147483761" r:id="rId6"/>
    <p:sldMasterId id="2147483779" r:id="rId7"/>
    <p:sldMasterId id="2147483806" r:id="rId8"/>
    <p:sldMasterId id="2147483837" r:id="rId9"/>
    <p:sldMasterId id="2147483869" r:id="rId10"/>
    <p:sldMasterId id="2147483915" r:id="rId11"/>
    <p:sldMasterId id="2147483951" r:id="rId12"/>
    <p:sldMasterId id="2147483987" r:id="rId13"/>
  </p:sldMasterIdLst>
  <p:notesMasterIdLst>
    <p:notesMasterId r:id="rId79"/>
  </p:notesMasterIdLst>
  <p:handoutMasterIdLst>
    <p:handoutMasterId r:id="rId80"/>
  </p:handoutMasterIdLst>
  <p:sldIdLst>
    <p:sldId id="1375" r:id="rId14"/>
    <p:sldId id="261" r:id="rId15"/>
    <p:sldId id="378" r:id="rId16"/>
    <p:sldId id="258" r:id="rId17"/>
    <p:sldId id="259" r:id="rId18"/>
    <p:sldId id="9963" r:id="rId19"/>
    <p:sldId id="384" r:id="rId20"/>
    <p:sldId id="4918" r:id="rId21"/>
    <p:sldId id="308" r:id="rId22"/>
    <p:sldId id="4920" r:id="rId23"/>
    <p:sldId id="9953" r:id="rId24"/>
    <p:sldId id="9957" r:id="rId25"/>
    <p:sldId id="9995" r:id="rId26"/>
    <p:sldId id="1886" r:id="rId27"/>
    <p:sldId id="9993" r:id="rId28"/>
    <p:sldId id="2085" r:id="rId29"/>
    <p:sldId id="2108" r:id="rId30"/>
    <p:sldId id="4921" r:id="rId31"/>
    <p:sldId id="309" r:id="rId32"/>
    <p:sldId id="4923" r:id="rId33"/>
    <p:sldId id="4816" r:id="rId34"/>
    <p:sldId id="2083" r:id="rId35"/>
    <p:sldId id="310" r:id="rId36"/>
    <p:sldId id="9964" r:id="rId37"/>
    <p:sldId id="9983" r:id="rId38"/>
    <p:sldId id="315" r:id="rId39"/>
    <p:sldId id="270" r:id="rId40"/>
    <p:sldId id="271" r:id="rId41"/>
    <p:sldId id="273" r:id="rId42"/>
    <p:sldId id="9996" r:id="rId43"/>
    <p:sldId id="329" r:id="rId44"/>
    <p:sldId id="333" r:id="rId45"/>
    <p:sldId id="335" r:id="rId46"/>
    <p:sldId id="336" r:id="rId47"/>
    <p:sldId id="341" r:id="rId48"/>
    <p:sldId id="339" r:id="rId49"/>
    <p:sldId id="9997" r:id="rId50"/>
    <p:sldId id="342" r:id="rId51"/>
    <p:sldId id="343" r:id="rId52"/>
    <p:sldId id="340" r:id="rId53"/>
    <p:sldId id="9998" r:id="rId54"/>
    <p:sldId id="346" r:id="rId55"/>
    <p:sldId id="9955" r:id="rId56"/>
    <p:sldId id="328" r:id="rId57"/>
    <p:sldId id="9956" r:id="rId58"/>
    <p:sldId id="349" r:id="rId59"/>
    <p:sldId id="9990" r:id="rId60"/>
    <p:sldId id="9999" r:id="rId61"/>
    <p:sldId id="350" r:id="rId62"/>
    <p:sldId id="9991" r:id="rId63"/>
    <p:sldId id="353" r:id="rId64"/>
    <p:sldId id="385" r:id="rId65"/>
    <p:sldId id="292" r:id="rId66"/>
    <p:sldId id="10000" r:id="rId67"/>
    <p:sldId id="356" r:id="rId68"/>
    <p:sldId id="311" r:id="rId69"/>
    <p:sldId id="360" r:id="rId70"/>
    <p:sldId id="365" r:id="rId71"/>
    <p:sldId id="9994" r:id="rId72"/>
    <p:sldId id="2089" r:id="rId73"/>
    <p:sldId id="287" r:id="rId74"/>
    <p:sldId id="363" r:id="rId75"/>
    <p:sldId id="293" r:id="rId76"/>
    <p:sldId id="294" r:id="rId77"/>
    <p:sldId id="2091" r:id="rId7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DADB05-0F7B-31F5-8558-5FDCEEA036BF}" name="Achim Dettweiler" initials="AD" userId="S::achimdet@microsoft.com::e57c76de-5a54-4bd7-aae4-9e232a35aed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28282"/>
    <a:srgbClr val="000000"/>
    <a:srgbClr val="ACC8F2"/>
    <a:srgbClr val="F6F8FA"/>
    <a:srgbClr val="1ABA8A"/>
    <a:srgbClr val="28313A"/>
    <a:srgbClr val="076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653AD6-B42E-7943-9105-E8809374E91C}" v="53" dt="2020-06-16T08:41:39.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41" autoAdjust="0"/>
    <p:restoredTop sz="86454" autoAdjust="0"/>
  </p:normalViewPr>
  <p:slideViewPr>
    <p:cSldViewPr snapToGrid="0" snapToObjects="1">
      <p:cViewPr varScale="1">
        <p:scale>
          <a:sx n="77" d="100"/>
          <a:sy n="77" d="100"/>
        </p:scale>
        <p:origin x="200" y="6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49" d="100"/>
          <a:sy n="149" d="100"/>
        </p:scale>
        <p:origin x="4160"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tableStyles" Target="tableStyles.xml"/><Relationship Id="rId16" Type="http://schemas.openxmlformats.org/officeDocument/2006/relationships/slide" Target="slides/slide3.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7.xml"/><Relationship Id="rId71" Type="http://schemas.openxmlformats.org/officeDocument/2006/relationships/slide" Target="slides/slide58.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microsoft.com/office/2018/10/relationships/authors" Target="authors.xml"/><Relationship Id="rId61" Type="http://schemas.openxmlformats.org/officeDocument/2006/relationships/slide" Target="slides/slide48.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Woodward" userId="c7a08ae2600d197a" providerId="LiveId" clId="{A5653AD6-B42E-7943-9105-E8809374E91C}"/>
    <pc:docChg chg="undo custSel delSld modSld">
      <pc:chgData name="Martin Woodward" userId="c7a08ae2600d197a" providerId="LiveId" clId="{A5653AD6-B42E-7943-9105-E8809374E91C}" dt="2020-06-16T08:47:02.223" v="328" actId="1076"/>
      <pc:docMkLst>
        <pc:docMk/>
      </pc:docMkLst>
      <pc:sldChg chg="modSp modTransition">
        <pc:chgData name="Martin Woodward" userId="c7a08ae2600d197a" providerId="LiveId" clId="{A5653AD6-B42E-7943-9105-E8809374E91C}" dt="2020-06-16T08:46:06.013" v="316" actId="1076"/>
        <pc:sldMkLst>
          <pc:docMk/>
          <pc:sldMk cId="1651855445" sldId="258"/>
        </pc:sldMkLst>
        <pc:spChg chg="mod">
          <ac:chgData name="Martin Woodward" userId="c7a08ae2600d197a" providerId="LiveId" clId="{A5653AD6-B42E-7943-9105-E8809374E91C}" dt="2020-06-16T08:45:49.917" v="309" actId="1076"/>
          <ac:spMkLst>
            <pc:docMk/>
            <pc:sldMk cId="1651855445" sldId="258"/>
            <ac:spMk id="2" creationId="{00000000-0000-0000-0000-000000000000}"/>
          </ac:spMkLst>
        </pc:spChg>
        <pc:spChg chg="mod">
          <ac:chgData name="Martin Woodward" userId="c7a08ae2600d197a" providerId="LiveId" clId="{A5653AD6-B42E-7943-9105-E8809374E91C}" dt="2020-06-16T08:46:00.137" v="315" actId="1036"/>
          <ac:spMkLst>
            <pc:docMk/>
            <pc:sldMk cId="1651855445" sldId="258"/>
            <ac:spMk id="4" creationId="{00000000-0000-0000-0000-000000000000}"/>
          </ac:spMkLst>
        </pc:spChg>
        <pc:spChg chg="mod">
          <ac:chgData name="Martin Woodward" userId="c7a08ae2600d197a" providerId="LiveId" clId="{A5653AD6-B42E-7943-9105-E8809374E91C}" dt="2020-06-16T08:45:44.438" v="308" actId="1076"/>
          <ac:spMkLst>
            <pc:docMk/>
            <pc:sldMk cId="1651855445" sldId="258"/>
            <ac:spMk id="6" creationId="{00000000-0000-0000-0000-000000000000}"/>
          </ac:spMkLst>
        </pc:spChg>
        <pc:spChg chg="mod">
          <ac:chgData name="Martin Woodward" userId="c7a08ae2600d197a" providerId="LiveId" clId="{A5653AD6-B42E-7943-9105-E8809374E91C}" dt="2020-06-16T08:46:06.013" v="316" actId="1076"/>
          <ac:spMkLst>
            <pc:docMk/>
            <pc:sldMk cId="1651855445" sldId="258"/>
            <ac:spMk id="9" creationId="{00000000-0000-0000-0000-000000000000}"/>
          </ac:spMkLst>
        </pc:spChg>
      </pc:sldChg>
      <pc:sldChg chg="modTransition">
        <pc:chgData name="Martin Woodward" userId="c7a08ae2600d197a" providerId="LiveId" clId="{A5653AD6-B42E-7943-9105-E8809374E91C}" dt="2020-06-16T08:37:12.998" v="210"/>
        <pc:sldMkLst>
          <pc:docMk/>
          <pc:sldMk cId="966870219" sldId="259"/>
        </pc:sldMkLst>
      </pc:sldChg>
      <pc:sldChg chg="modTransition">
        <pc:chgData name="Martin Woodward" userId="c7a08ae2600d197a" providerId="LiveId" clId="{A5653AD6-B42E-7943-9105-E8809374E91C}" dt="2020-06-16T08:37:12.998" v="210"/>
        <pc:sldMkLst>
          <pc:docMk/>
          <pc:sldMk cId="1718323521" sldId="261"/>
        </pc:sldMkLst>
      </pc:sldChg>
      <pc:sldChg chg="del">
        <pc:chgData name="Martin Woodward" userId="c7a08ae2600d197a" providerId="LiveId" clId="{A5653AD6-B42E-7943-9105-E8809374E91C}" dt="2020-06-15T13:34:14.341" v="11" actId="2696"/>
        <pc:sldMkLst>
          <pc:docMk/>
          <pc:sldMk cId="422868547" sldId="264"/>
        </pc:sldMkLst>
      </pc:sldChg>
      <pc:sldChg chg="modTransition">
        <pc:chgData name="Martin Woodward" userId="c7a08ae2600d197a" providerId="LiveId" clId="{A5653AD6-B42E-7943-9105-E8809374E91C}" dt="2020-06-16T08:37:12.998" v="210"/>
        <pc:sldMkLst>
          <pc:docMk/>
          <pc:sldMk cId="252181477" sldId="270"/>
        </pc:sldMkLst>
      </pc:sldChg>
      <pc:sldChg chg="modSp modTransition">
        <pc:chgData name="Martin Woodward" userId="c7a08ae2600d197a" providerId="LiveId" clId="{A5653AD6-B42E-7943-9105-E8809374E91C}" dt="2020-06-16T08:37:12.998" v="210"/>
        <pc:sldMkLst>
          <pc:docMk/>
          <pc:sldMk cId="2115347783" sldId="271"/>
        </pc:sldMkLst>
        <pc:spChg chg="mod">
          <ac:chgData name="Martin Woodward" userId="c7a08ae2600d197a" providerId="LiveId" clId="{A5653AD6-B42E-7943-9105-E8809374E91C}" dt="2020-06-15T13:21:31.846" v="2" actId="403"/>
          <ac:spMkLst>
            <pc:docMk/>
            <pc:sldMk cId="2115347783" sldId="271"/>
            <ac:spMk id="3" creationId="{00000000-0000-0000-0000-000000000000}"/>
          </ac:spMkLst>
        </pc:spChg>
      </pc:sldChg>
      <pc:sldChg chg="modSp modTransition modAnim modNotesTx">
        <pc:chgData name="Martin Woodward" userId="c7a08ae2600d197a" providerId="LiveId" clId="{A5653AD6-B42E-7943-9105-E8809374E91C}" dt="2020-06-16T08:37:12.998" v="210"/>
        <pc:sldMkLst>
          <pc:docMk/>
          <pc:sldMk cId="2996690764" sldId="273"/>
        </pc:sldMkLst>
        <pc:spChg chg="mod">
          <ac:chgData name="Martin Woodward" userId="c7a08ae2600d197a" providerId="LiveId" clId="{A5653AD6-B42E-7943-9105-E8809374E91C}" dt="2020-06-15T18:18:07.609" v="190" actId="20577"/>
          <ac:spMkLst>
            <pc:docMk/>
            <pc:sldMk cId="2996690764" sldId="273"/>
            <ac:spMk id="2" creationId="{00000000-0000-0000-0000-000000000000}"/>
          </ac:spMkLst>
        </pc:spChg>
      </pc:sldChg>
      <pc:sldChg chg="modTransition">
        <pc:chgData name="Martin Woodward" userId="c7a08ae2600d197a" providerId="LiveId" clId="{A5653AD6-B42E-7943-9105-E8809374E91C}" dt="2020-06-16T08:37:12.998" v="210"/>
        <pc:sldMkLst>
          <pc:docMk/>
          <pc:sldMk cId="0" sldId="287"/>
        </pc:sldMkLst>
      </pc:sldChg>
      <pc:sldChg chg="modSp modTransition modAnim">
        <pc:chgData name="Martin Woodward" userId="c7a08ae2600d197a" providerId="LiveId" clId="{A5653AD6-B42E-7943-9105-E8809374E91C}" dt="2020-06-16T08:40:24.388" v="240"/>
        <pc:sldMkLst>
          <pc:docMk/>
          <pc:sldMk cId="282756667" sldId="292"/>
        </pc:sldMkLst>
        <pc:picChg chg="mod">
          <ac:chgData name="Martin Woodward" userId="c7a08ae2600d197a" providerId="LiveId" clId="{A5653AD6-B42E-7943-9105-E8809374E91C}" dt="2020-06-16T08:40:09.716" v="239" actId="1076"/>
          <ac:picMkLst>
            <pc:docMk/>
            <pc:sldMk cId="282756667" sldId="292"/>
            <ac:picMk id="4" creationId="{00000000-0000-0000-0000-000000000000}"/>
          </ac:picMkLst>
        </pc:picChg>
      </pc:sldChg>
      <pc:sldChg chg="modSp modTransition">
        <pc:chgData name="Martin Woodward" userId="c7a08ae2600d197a" providerId="LiveId" clId="{A5653AD6-B42E-7943-9105-E8809374E91C}" dt="2020-06-16T08:37:12.998" v="210"/>
        <pc:sldMkLst>
          <pc:docMk/>
          <pc:sldMk cId="1638887168" sldId="293"/>
        </pc:sldMkLst>
        <pc:spChg chg="mod">
          <ac:chgData name="Martin Woodward" userId="c7a08ae2600d197a" providerId="LiveId" clId="{A5653AD6-B42E-7943-9105-E8809374E91C}" dt="2020-06-15T18:20:40.973" v="204" actId="1076"/>
          <ac:spMkLst>
            <pc:docMk/>
            <pc:sldMk cId="1638887168" sldId="293"/>
            <ac:spMk id="8" creationId="{FB878451-CB76-43BA-A9E0-C872429BC653}"/>
          </ac:spMkLst>
        </pc:spChg>
        <pc:picChg chg="mod">
          <ac:chgData name="Martin Woodward" userId="c7a08ae2600d197a" providerId="LiveId" clId="{A5653AD6-B42E-7943-9105-E8809374E91C}" dt="2020-06-15T14:51:06.498" v="144" actId="1037"/>
          <ac:picMkLst>
            <pc:docMk/>
            <pc:sldMk cId="1638887168" sldId="293"/>
            <ac:picMk id="2" creationId="{DDB701EA-4654-CA41-809B-3C479987AC67}"/>
          </ac:picMkLst>
        </pc:picChg>
      </pc:sldChg>
      <pc:sldChg chg="modSp modTransition">
        <pc:chgData name="Martin Woodward" userId="c7a08ae2600d197a" providerId="LiveId" clId="{A5653AD6-B42E-7943-9105-E8809374E91C}" dt="2020-06-16T08:37:12.998" v="210"/>
        <pc:sldMkLst>
          <pc:docMk/>
          <pc:sldMk cId="2569580202" sldId="294"/>
        </pc:sldMkLst>
        <pc:picChg chg="mod">
          <ac:chgData name="Martin Woodward" userId="c7a08ae2600d197a" providerId="LiveId" clId="{A5653AD6-B42E-7943-9105-E8809374E91C}" dt="2020-06-15T14:50:38.398" v="136" actId="1076"/>
          <ac:picMkLst>
            <pc:docMk/>
            <pc:sldMk cId="2569580202" sldId="294"/>
            <ac:picMk id="4" creationId="{23B82EF4-05A7-6B4B-A8E8-A2BD33253A08}"/>
          </ac:picMkLst>
        </pc:picChg>
        <pc:picChg chg="mod">
          <ac:chgData name="Martin Woodward" userId="c7a08ae2600d197a" providerId="LiveId" clId="{A5653AD6-B42E-7943-9105-E8809374E91C}" dt="2020-06-15T14:50:41.263" v="138" actId="1076"/>
          <ac:picMkLst>
            <pc:docMk/>
            <pc:sldMk cId="2569580202" sldId="294"/>
            <ac:picMk id="5" creationId="{904B51E0-54C7-4641-B192-F31E1C7471F3}"/>
          </ac:picMkLst>
        </pc:picChg>
      </pc:sldChg>
      <pc:sldChg chg="modSp modTransition">
        <pc:chgData name="Martin Woodward" userId="c7a08ae2600d197a" providerId="LiveId" clId="{A5653AD6-B42E-7943-9105-E8809374E91C}" dt="2020-06-16T08:37:12.998" v="210"/>
        <pc:sldMkLst>
          <pc:docMk/>
          <pc:sldMk cId="1191958712" sldId="308"/>
        </pc:sldMkLst>
        <pc:spChg chg="mod">
          <ac:chgData name="Martin Woodward" userId="c7a08ae2600d197a" providerId="LiveId" clId="{A5653AD6-B42E-7943-9105-E8809374E91C}" dt="2020-06-15T14:38:39.011" v="98" actId="1076"/>
          <ac:spMkLst>
            <pc:docMk/>
            <pc:sldMk cId="1191958712" sldId="308"/>
            <ac:spMk id="2" creationId="{0D26DA76-E80E-4535-B51D-42B909420CC4}"/>
          </ac:spMkLst>
        </pc:spChg>
        <pc:spChg chg="mod">
          <ac:chgData name="Martin Woodward" userId="c7a08ae2600d197a" providerId="LiveId" clId="{A5653AD6-B42E-7943-9105-E8809374E91C}" dt="2020-06-15T14:39:01.308" v="101" actId="1076"/>
          <ac:spMkLst>
            <pc:docMk/>
            <pc:sldMk cId="1191958712" sldId="308"/>
            <ac:spMk id="3" creationId="{132AE519-17D5-47EA-A986-2961C01DE0BA}"/>
          </ac:spMkLst>
        </pc:spChg>
      </pc:sldChg>
      <pc:sldChg chg="modTransition modNotesTx">
        <pc:chgData name="Martin Woodward" userId="c7a08ae2600d197a" providerId="LiveId" clId="{A5653AD6-B42E-7943-9105-E8809374E91C}" dt="2020-06-16T08:37:12.998" v="210"/>
        <pc:sldMkLst>
          <pc:docMk/>
          <pc:sldMk cId="2138233623" sldId="309"/>
        </pc:sldMkLst>
      </pc:sldChg>
      <pc:sldChg chg="modSp modTransition">
        <pc:chgData name="Martin Woodward" userId="c7a08ae2600d197a" providerId="LiveId" clId="{A5653AD6-B42E-7943-9105-E8809374E91C}" dt="2020-06-16T08:42:50.102" v="270" actId="1076"/>
        <pc:sldMkLst>
          <pc:docMk/>
          <pc:sldMk cId="2958664204" sldId="310"/>
        </pc:sldMkLst>
        <pc:spChg chg="mod">
          <ac:chgData name="Martin Woodward" userId="c7a08ae2600d197a" providerId="LiveId" clId="{A5653AD6-B42E-7943-9105-E8809374E91C}" dt="2020-06-16T08:42:50.102" v="270" actId="1076"/>
          <ac:spMkLst>
            <pc:docMk/>
            <pc:sldMk cId="2958664204" sldId="310"/>
            <ac:spMk id="21" creationId="{469092C5-DE1C-4680-A738-8372099E49D5}"/>
          </ac:spMkLst>
        </pc:spChg>
        <pc:spChg chg="mod">
          <ac:chgData name="Martin Woodward" userId="c7a08ae2600d197a" providerId="LiveId" clId="{A5653AD6-B42E-7943-9105-E8809374E91C}" dt="2020-06-16T08:42:50.102" v="270" actId="1076"/>
          <ac:spMkLst>
            <pc:docMk/>
            <pc:sldMk cId="2958664204" sldId="310"/>
            <ac:spMk id="22" creationId="{FE486D02-20DE-4A8E-BBAA-2FE25C28AF33}"/>
          </ac:spMkLst>
        </pc:spChg>
        <pc:spChg chg="mod">
          <ac:chgData name="Martin Woodward" userId="c7a08ae2600d197a" providerId="LiveId" clId="{A5653AD6-B42E-7943-9105-E8809374E91C}" dt="2020-06-16T08:42:50.102" v="270" actId="1076"/>
          <ac:spMkLst>
            <pc:docMk/>
            <pc:sldMk cId="2958664204" sldId="310"/>
            <ac:spMk id="25" creationId="{B893552C-B812-4A95-AE40-D0B9B7D89904}"/>
          </ac:spMkLst>
        </pc:spChg>
        <pc:spChg chg="mod">
          <ac:chgData name="Martin Woodward" userId="c7a08ae2600d197a" providerId="LiveId" clId="{A5653AD6-B42E-7943-9105-E8809374E91C}" dt="2020-06-16T08:42:50.102" v="270" actId="1076"/>
          <ac:spMkLst>
            <pc:docMk/>
            <pc:sldMk cId="2958664204" sldId="310"/>
            <ac:spMk id="26" creationId="{C80F59D8-8FE4-446C-B05C-9DDF25E5BFFD}"/>
          </ac:spMkLst>
        </pc:spChg>
        <pc:spChg chg="mod">
          <ac:chgData name="Martin Woodward" userId="c7a08ae2600d197a" providerId="LiveId" clId="{A5653AD6-B42E-7943-9105-E8809374E91C}" dt="2020-06-16T08:42:50.102" v="270" actId="1076"/>
          <ac:spMkLst>
            <pc:docMk/>
            <pc:sldMk cId="2958664204" sldId="310"/>
            <ac:spMk id="27" creationId="{758EE417-7036-4E6F-AC0D-430804B8C27C}"/>
          </ac:spMkLst>
        </pc:spChg>
        <pc:spChg chg="mod">
          <ac:chgData name="Martin Woodward" userId="c7a08ae2600d197a" providerId="LiveId" clId="{A5653AD6-B42E-7943-9105-E8809374E91C}" dt="2020-06-16T08:42:50.102" v="270" actId="1076"/>
          <ac:spMkLst>
            <pc:docMk/>
            <pc:sldMk cId="2958664204" sldId="310"/>
            <ac:spMk id="28" creationId="{C10E0A17-77BE-4462-814C-008DB43218B2}"/>
          </ac:spMkLst>
        </pc:spChg>
        <pc:spChg chg="mod">
          <ac:chgData name="Martin Woodward" userId="c7a08ae2600d197a" providerId="LiveId" clId="{A5653AD6-B42E-7943-9105-E8809374E91C}" dt="2020-06-16T08:42:50.102" v="270" actId="1076"/>
          <ac:spMkLst>
            <pc:docMk/>
            <pc:sldMk cId="2958664204" sldId="310"/>
            <ac:spMk id="29" creationId="{BD659216-C1FE-4FA7-BF28-03ADE4B1018E}"/>
          </ac:spMkLst>
        </pc:spChg>
        <pc:spChg chg="mod">
          <ac:chgData name="Martin Woodward" userId="c7a08ae2600d197a" providerId="LiveId" clId="{A5653AD6-B42E-7943-9105-E8809374E91C}" dt="2020-06-16T08:42:50.102" v="270" actId="1076"/>
          <ac:spMkLst>
            <pc:docMk/>
            <pc:sldMk cId="2958664204" sldId="310"/>
            <ac:spMk id="30" creationId="{1A5C5583-410A-48C2-AACC-7BD0E96D25AB}"/>
          </ac:spMkLst>
        </pc:spChg>
        <pc:cxnChg chg="mod">
          <ac:chgData name="Martin Woodward" userId="c7a08ae2600d197a" providerId="LiveId" clId="{A5653AD6-B42E-7943-9105-E8809374E91C}" dt="2020-06-16T08:42:50.102" v="270" actId="1076"/>
          <ac:cxnSpMkLst>
            <pc:docMk/>
            <pc:sldMk cId="2958664204" sldId="310"/>
            <ac:cxnSpMk id="19" creationId="{CF337818-AF2A-4839-8E70-88CC785452E6}"/>
          </ac:cxnSpMkLst>
        </pc:cxnChg>
        <pc:cxnChg chg="mod">
          <ac:chgData name="Martin Woodward" userId="c7a08ae2600d197a" providerId="LiveId" clId="{A5653AD6-B42E-7943-9105-E8809374E91C}" dt="2020-06-16T08:42:50.102" v="270" actId="1076"/>
          <ac:cxnSpMkLst>
            <pc:docMk/>
            <pc:sldMk cId="2958664204" sldId="310"/>
            <ac:cxnSpMk id="20" creationId="{A8C1C996-6E36-47A1-A5D0-A103B9E4E432}"/>
          </ac:cxnSpMkLst>
        </pc:cxnChg>
        <pc:cxnChg chg="mod">
          <ac:chgData name="Martin Woodward" userId="c7a08ae2600d197a" providerId="LiveId" clId="{A5653AD6-B42E-7943-9105-E8809374E91C}" dt="2020-06-16T08:42:50.102" v="270" actId="1076"/>
          <ac:cxnSpMkLst>
            <pc:docMk/>
            <pc:sldMk cId="2958664204" sldId="310"/>
            <ac:cxnSpMk id="23" creationId="{5F5EC9EF-B686-449A-A546-E2D25A6694B5}"/>
          </ac:cxnSpMkLst>
        </pc:cxnChg>
        <pc:cxnChg chg="mod">
          <ac:chgData name="Martin Woodward" userId="c7a08ae2600d197a" providerId="LiveId" clId="{A5653AD6-B42E-7943-9105-E8809374E91C}" dt="2020-06-16T08:42:50.102" v="270" actId="1076"/>
          <ac:cxnSpMkLst>
            <pc:docMk/>
            <pc:sldMk cId="2958664204" sldId="310"/>
            <ac:cxnSpMk id="24" creationId="{56B46F68-EFDB-4AA8-98A4-03E907976B18}"/>
          </ac:cxnSpMkLst>
        </pc:cxnChg>
      </pc:sldChg>
      <pc:sldChg chg="modSp modTransition">
        <pc:chgData name="Martin Woodward" userId="c7a08ae2600d197a" providerId="LiveId" clId="{A5653AD6-B42E-7943-9105-E8809374E91C}" dt="2020-06-16T08:39:54.428" v="236" actId="1076"/>
        <pc:sldMkLst>
          <pc:docMk/>
          <pc:sldMk cId="237509181" sldId="311"/>
        </pc:sldMkLst>
        <pc:spChg chg="mod">
          <ac:chgData name="Martin Woodward" userId="c7a08ae2600d197a" providerId="LiveId" clId="{A5653AD6-B42E-7943-9105-E8809374E91C}" dt="2020-06-16T08:39:54.428" v="236" actId="1076"/>
          <ac:spMkLst>
            <pc:docMk/>
            <pc:sldMk cId="237509181" sldId="311"/>
            <ac:spMk id="5" creationId="{CA024CF5-D665-445F-9E47-10FCAF0897EF}"/>
          </ac:spMkLst>
        </pc:spChg>
      </pc:sldChg>
      <pc:sldChg chg="addSp delSp modSp modTransition">
        <pc:chgData name="Martin Woodward" userId="c7a08ae2600d197a" providerId="LiveId" clId="{A5653AD6-B42E-7943-9105-E8809374E91C}" dt="2020-06-16T08:42:39.445" v="269" actId="1076"/>
        <pc:sldMkLst>
          <pc:docMk/>
          <pc:sldMk cId="3740334001" sldId="315"/>
        </pc:sldMkLst>
        <pc:spChg chg="mod">
          <ac:chgData name="Martin Woodward" userId="c7a08ae2600d197a" providerId="LiveId" clId="{A5653AD6-B42E-7943-9105-E8809374E91C}" dt="2020-06-16T08:42:39.445" v="269" actId="1076"/>
          <ac:spMkLst>
            <pc:docMk/>
            <pc:sldMk cId="3740334001" sldId="315"/>
            <ac:spMk id="2" creationId="{4ABC4031-1442-4BC1-8589-BEC4A6E7767F}"/>
          </ac:spMkLst>
        </pc:spChg>
        <pc:picChg chg="del">
          <ac:chgData name="Martin Woodward" userId="c7a08ae2600d197a" providerId="LiveId" clId="{A5653AD6-B42E-7943-9105-E8809374E91C}" dt="2020-06-15T14:40:44.341" v="105" actId="478"/>
          <ac:picMkLst>
            <pc:docMk/>
            <pc:sldMk cId="3740334001" sldId="315"/>
            <ac:picMk id="4" creationId="{7FC9EC5B-0787-40A4-B65C-6578BE305BFF}"/>
          </ac:picMkLst>
        </pc:picChg>
        <pc:picChg chg="add mod">
          <ac:chgData name="Martin Woodward" userId="c7a08ae2600d197a" providerId="LiveId" clId="{A5653AD6-B42E-7943-9105-E8809374E91C}" dt="2020-06-16T08:42:36.645" v="268" actId="1076"/>
          <ac:picMkLst>
            <pc:docMk/>
            <pc:sldMk cId="3740334001" sldId="315"/>
            <ac:picMk id="5" creationId="{43174281-DBB5-A044-88B0-EDD0C649783A}"/>
          </ac:picMkLst>
        </pc:picChg>
      </pc:sldChg>
      <pc:sldChg chg="modSp modTransition">
        <pc:chgData name="Martin Woodward" userId="c7a08ae2600d197a" providerId="LiveId" clId="{A5653AD6-B42E-7943-9105-E8809374E91C}" dt="2020-06-16T08:41:52.809" v="266" actId="1076"/>
        <pc:sldMkLst>
          <pc:docMk/>
          <pc:sldMk cId="1755802262" sldId="328"/>
        </pc:sldMkLst>
        <pc:spChg chg="mod">
          <ac:chgData name="Martin Woodward" userId="c7a08ae2600d197a" providerId="LiveId" clId="{A5653AD6-B42E-7943-9105-E8809374E91C}" dt="2020-06-16T08:41:52.809" v="266" actId="1076"/>
          <ac:spMkLst>
            <pc:docMk/>
            <pc:sldMk cId="1755802262" sldId="328"/>
            <ac:spMk id="2" creationId="{0691C8C1-FE76-40B3-98B7-1792D796D646}"/>
          </ac:spMkLst>
        </pc:spChg>
      </pc:sldChg>
      <pc:sldChg chg="modTransition">
        <pc:chgData name="Martin Woodward" userId="c7a08ae2600d197a" providerId="LiveId" clId="{A5653AD6-B42E-7943-9105-E8809374E91C}" dt="2020-06-16T08:37:12.998" v="210"/>
        <pc:sldMkLst>
          <pc:docMk/>
          <pc:sldMk cId="66767768" sldId="329"/>
        </pc:sldMkLst>
      </pc:sldChg>
      <pc:sldChg chg="modTransition">
        <pc:chgData name="Martin Woodward" userId="c7a08ae2600d197a" providerId="LiveId" clId="{A5653AD6-B42E-7943-9105-E8809374E91C}" dt="2020-06-16T08:37:12.998" v="210"/>
        <pc:sldMkLst>
          <pc:docMk/>
          <pc:sldMk cId="2406862775" sldId="333"/>
        </pc:sldMkLst>
      </pc:sldChg>
      <pc:sldChg chg="modTransition">
        <pc:chgData name="Martin Woodward" userId="c7a08ae2600d197a" providerId="LiveId" clId="{A5653AD6-B42E-7943-9105-E8809374E91C}" dt="2020-06-16T08:37:12.998" v="210"/>
        <pc:sldMkLst>
          <pc:docMk/>
          <pc:sldMk cId="2546945695" sldId="335"/>
        </pc:sldMkLst>
      </pc:sldChg>
      <pc:sldChg chg="modTransition">
        <pc:chgData name="Martin Woodward" userId="c7a08ae2600d197a" providerId="LiveId" clId="{A5653AD6-B42E-7943-9105-E8809374E91C}" dt="2020-06-16T08:37:12.998" v="210"/>
        <pc:sldMkLst>
          <pc:docMk/>
          <pc:sldMk cId="3046057156" sldId="336"/>
        </pc:sldMkLst>
      </pc:sldChg>
      <pc:sldChg chg="modTransition">
        <pc:chgData name="Martin Woodward" userId="c7a08ae2600d197a" providerId="LiveId" clId="{A5653AD6-B42E-7943-9105-E8809374E91C}" dt="2020-06-16T08:37:12.998" v="210"/>
        <pc:sldMkLst>
          <pc:docMk/>
          <pc:sldMk cId="3802638433" sldId="339"/>
        </pc:sldMkLst>
      </pc:sldChg>
      <pc:sldChg chg="modTransition">
        <pc:chgData name="Martin Woodward" userId="c7a08ae2600d197a" providerId="LiveId" clId="{A5653AD6-B42E-7943-9105-E8809374E91C}" dt="2020-06-16T08:37:12.998" v="210"/>
        <pc:sldMkLst>
          <pc:docMk/>
          <pc:sldMk cId="784742330" sldId="340"/>
        </pc:sldMkLst>
      </pc:sldChg>
      <pc:sldChg chg="modTransition">
        <pc:chgData name="Martin Woodward" userId="c7a08ae2600d197a" providerId="LiveId" clId="{A5653AD6-B42E-7943-9105-E8809374E91C}" dt="2020-06-16T08:37:12.998" v="210"/>
        <pc:sldMkLst>
          <pc:docMk/>
          <pc:sldMk cId="4100977176" sldId="341"/>
        </pc:sldMkLst>
      </pc:sldChg>
      <pc:sldChg chg="modTransition">
        <pc:chgData name="Martin Woodward" userId="c7a08ae2600d197a" providerId="LiveId" clId="{A5653AD6-B42E-7943-9105-E8809374E91C}" dt="2020-06-16T08:37:12.998" v="210"/>
        <pc:sldMkLst>
          <pc:docMk/>
          <pc:sldMk cId="3237200943" sldId="342"/>
        </pc:sldMkLst>
      </pc:sldChg>
      <pc:sldChg chg="modTransition">
        <pc:chgData name="Martin Woodward" userId="c7a08ae2600d197a" providerId="LiveId" clId="{A5653AD6-B42E-7943-9105-E8809374E91C}" dt="2020-06-16T08:37:12.998" v="210"/>
        <pc:sldMkLst>
          <pc:docMk/>
          <pc:sldMk cId="3556274356" sldId="343"/>
        </pc:sldMkLst>
      </pc:sldChg>
      <pc:sldChg chg="modTransition">
        <pc:chgData name="Martin Woodward" userId="c7a08ae2600d197a" providerId="LiveId" clId="{A5653AD6-B42E-7943-9105-E8809374E91C}" dt="2020-06-16T08:37:12.998" v="210"/>
        <pc:sldMkLst>
          <pc:docMk/>
          <pc:sldMk cId="1877714251" sldId="346"/>
        </pc:sldMkLst>
      </pc:sldChg>
      <pc:sldChg chg="modTransition">
        <pc:chgData name="Martin Woodward" userId="c7a08ae2600d197a" providerId="LiveId" clId="{A5653AD6-B42E-7943-9105-E8809374E91C}" dt="2020-06-16T08:37:12.998" v="210"/>
        <pc:sldMkLst>
          <pc:docMk/>
          <pc:sldMk cId="3816792635" sldId="349"/>
        </pc:sldMkLst>
      </pc:sldChg>
      <pc:sldChg chg="modTransition">
        <pc:chgData name="Martin Woodward" userId="c7a08ae2600d197a" providerId="LiveId" clId="{A5653AD6-B42E-7943-9105-E8809374E91C}" dt="2020-06-16T08:37:12.998" v="210"/>
        <pc:sldMkLst>
          <pc:docMk/>
          <pc:sldMk cId="2006999246" sldId="350"/>
        </pc:sldMkLst>
      </pc:sldChg>
      <pc:sldChg chg="modTransition">
        <pc:chgData name="Martin Woodward" userId="c7a08ae2600d197a" providerId="LiveId" clId="{A5653AD6-B42E-7943-9105-E8809374E91C}" dt="2020-06-16T08:37:12.998" v="210"/>
        <pc:sldMkLst>
          <pc:docMk/>
          <pc:sldMk cId="2991056403" sldId="353"/>
        </pc:sldMkLst>
      </pc:sldChg>
      <pc:sldChg chg="modTransition modNotesTx">
        <pc:chgData name="Martin Woodward" userId="c7a08ae2600d197a" providerId="LiveId" clId="{A5653AD6-B42E-7943-9105-E8809374E91C}" dt="2020-06-16T08:37:12.998" v="210"/>
        <pc:sldMkLst>
          <pc:docMk/>
          <pc:sldMk cId="1972265108" sldId="356"/>
        </pc:sldMkLst>
      </pc:sldChg>
      <pc:sldChg chg="modTransition">
        <pc:chgData name="Martin Woodward" userId="c7a08ae2600d197a" providerId="LiveId" clId="{A5653AD6-B42E-7943-9105-E8809374E91C}" dt="2020-06-16T08:37:12.998" v="210"/>
        <pc:sldMkLst>
          <pc:docMk/>
          <pc:sldMk cId="1768264398" sldId="360"/>
        </pc:sldMkLst>
      </pc:sldChg>
      <pc:sldChg chg="modTransition modNotesTx">
        <pc:chgData name="Martin Woodward" userId="c7a08ae2600d197a" providerId="LiveId" clId="{A5653AD6-B42E-7943-9105-E8809374E91C}" dt="2020-06-16T08:37:12.998" v="210"/>
        <pc:sldMkLst>
          <pc:docMk/>
          <pc:sldMk cId="244646225" sldId="363"/>
        </pc:sldMkLst>
      </pc:sldChg>
      <pc:sldChg chg="modTransition">
        <pc:chgData name="Martin Woodward" userId="c7a08ae2600d197a" providerId="LiveId" clId="{A5653AD6-B42E-7943-9105-E8809374E91C}" dt="2020-06-16T08:37:12.998" v="210"/>
        <pc:sldMkLst>
          <pc:docMk/>
          <pc:sldMk cId="3486307317" sldId="365"/>
        </pc:sldMkLst>
      </pc:sldChg>
      <pc:sldChg chg="modTransition">
        <pc:chgData name="Martin Woodward" userId="c7a08ae2600d197a" providerId="LiveId" clId="{A5653AD6-B42E-7943-9105-E8809374E91C}" dt="2020-06-16T08:37:12.998" v="210"/>
        <pc:sldMkLst>
          <pc:docMk/>
          <pc:sldMk cId="1380750224" sldId="378"/>
        </pc:sldMkLst>
      </pc:sldChg>
      <pc:sldChg chg="del">
        <pc:chgData name="Martin Woodward" userId="c7a08ae2600d197a" providerId="LiveId" clId="{A5653AD6-B42E-7943-9105-E8809374E91C}" dt="2020-06-15T13:34:14.341" v="11" actId="2696"/>
        <pc:sldMkLst>
          <pc:docMk/>
          <pc:sldMk cId="2026127715" sldId="379"/>
        </pc:sldMkLst>
      </pc:sldChg>
      <pc:sldChg chg="modTransition">
        <pc:chgData name="Martin Woodward" userId="c7a08ae2600d197a" providerId="LiveId" clId="{A5653AD6-B42E-7943-9105-E8809374E91C}" dt="2020-06-16T08:37:12.998" v="210"/>
        <pc:sldMkLst>
          <pc:docMk/>
          <pc:sldMk cId="178414599" sldId="384"/>
        </pc:sldMkLst>
      </pc:sldChg>
      <pc:sldChg chg="modTransition">
        <pc:chgData name="Martin Woodward" userId="c7a08ae2600d197a" providerId="LiveId" clId="{A5653AD6-B42E-7943-9105-E8809374E91C}" dt="2020-06-16T08:37:12.998" v="210"/>
        <pc:sldMkLst>
          <pc:docMk/>
          <pc:sldMk cId="182078274" sldId="385"/>
        </pc:sldMkLst>
      </pc:sldChg>
      <pc:sldChg chg="modSp modTransition modNotesTx">
        <pc:chgData name="Martin Woodward" userId="c7a08ae2600d197a" providerId="LiveId" clId="{A5653AD6-B42E-7943-9105-E8809374E91C}" dt="2020-06-16T08:47:02.223" v="328" actId="1076"/>
        <pc:sldMkLst>
          <pc:docMk/>
          <pc:sldMk cId="1688831873" sldId="1375"/>
        </pc:sldMkLst>
        <pc:spChg chg="mod">
          <ac:chgData name="Martin Woodward" userId="c7a08ae2600d197a" providerId="LiveId" clId="{A5653AD6-B42E-7943-9105-E8809374E91C}" dt="2020-06-16T08:46:27.641" v="317" actId="1076"/>
          <ac:spMkLst>
            <pc:docMk/>
            <pc:sldMk cId="1688831873" sldId="1375"/>
            <ac:spMk id="2" creationId="{401495D5-F952-4822-899F-AC5412B659D3}"/>
          </ac:spMkLst>
        </pc:spChg>
        <pc:spChg chg="mod">
          <ac:chgData name="Martin Woodward" userId="c7a08ae2600d197a" providerId="LiveId" clId="{A5653AD6-B42E-7943-9105-E8809374E91C}" dt="2020-06-16T08:47:02.223" v="328" actId="1076"/>
          <ac:spMkLst>
            <pc:docMk/>
            <pc:sldMk cId="1688831873" sldId="1375"/>
            <ac:spMk id="3" creationId="{3F6FAD76-BC71-413E-AD95-337B675F0374}"/>
          </ac:spMkLst>
        </pc:spChg>
        <pc:spChg chg="mod">
          <ac:chgData name="Martin Woodward" userId="c7a08ae2600d197a" providerId="LiveId" clId="{A5653AD6-B42E-7943-9105-E8809374E91C}" dt="2020-06-16T08:46:54.386" v="325" actId="1076"/>
          <ac:spMkLst>
            <pc:docMk/>
            <pc:sldMk cId="1688831873" sldId="1375"/>
            <ac:spMk id="5" creationId="{D8AA2C10-5781-A74E-9F18-DD9F50B3AF7F}"/>
          </ac:spMkLst>
        </pc:spChg>
      </pc:sldChg>
      <pc:sldChg chg="modTransition">
        <pc:chgData name="Martin Woodward" userId="c7a08ae2600d197a" providerId="LiveId" clId="{A5653AD6-B42E-7943-9105-E8809374E91C}" dt="2020-06-16T08:37:12.998" v="210"/>
        <pc:sldMkLst>
          <pc:docMk/>
          <pc:sldMk cId="560721106" sldId="1886"/>
        </pc:sldMkLst>
      </pc:sldChg>
      <pc:sldChg chg="modSp modTransition">
        <pc:chgData name="Martin Woodward" userId="c7a08ae2600d197a" providerId="LiveId" clId="{A5653AD6-B42E-7943-9105-E8809374E91C}" dt="2020-06-16T08:43:54.204" v="294" actId="1076"/>
        <pc:sldMkLst>
          <pc:docMk/>
          <pc:sldMk cId="1956545520" sldId="2083"/>
        </pc:sldMkLst>
        <pc:spChg chg="mod">
          <ac:chgData name="Martin Woodward" userId="c7a08ae2600d197a" providerId="LiveId" clId="{A5653AD6-B42E-7943-9105-E8809374E91C}" dt="2020-06-16T08:43:54.204" v="294" actId="1076"/>
          <ac:spMkLst>
            <pc:docMk/>
            <pc:sldMk cId="1956545520" sldId="2083"/>
            <ac:spMk id="4" creationId="{2EF16E91-A0F5-DA4C-82A3-86D4AB06F913}"/>
          </ac:spMkLst>
        </pc:spChg>
        <pc:spChg chg="mod">
          <ac:chgData name="Martin Woodward" userId="c7a08ae2600d197a" providerId="LiveId" clId="{A5653AD6-B42E-7943-9105-E8809374E91C}" dt="2020-06-16T08:43:34.986" v="288" actId="1076"/>
          <ac:spMkLst>
            <pc:docMk/>
            <pc:sldMk cId="1956545520" sldId="2083"/>
            <ac:spMk id="29" creationId="{307AFF90-D5E0-6C48-9CA1-8728122C0B25}"/>
          </ac:spMkLst>
        </pc:spChg>
        <pc:spChg chg="mod">
          <ac:chgData name="Martin Woodward" userId="c7a08ae2600d197a" providerId="LiveId" clId="{A5653AD6-B42E-7943-9105-E8809374E91C}" dt="2020-06-16T08:43:34.986" v="288" actId="1076"/>
          <ac:spMkLst>
            <pc:docMk/>
            <pc:sldMk cId="1956545520" sldId="2083"/>
            <ac:spMk id="31" creationId="{BDB604DE-4EC7-874C-A993-0BF3DBEA4F6E}"/>
          </ac:spMkLst>
        </pc:spChg>
        <pc:spChg chg="mod">
          <ac:chgData name="Martin Woodward" userId="c7a08ae2600d197a" providerId="LiveId" clId="{A5653AD6-B42E-7943-9105-E8809374E91C}" dt="2020-06-16T08:43:34.986" v="288" actId="1076"/>
          <ac:spMkLst>
            <pc:docMk/>
            <pc:sldMk cId="1956545520" sldId="2083"/>
            <ac:spMk id="33" creationId="{57CB1C5B-50FB-9D40-BEE5-29D2B5737AE0}"/>
          </ac:spMkLst>
        </pc:spChg>
        <pc:spChg chg="mod">
          <ac:chgData name="Martin Woodward" userId="c7a08ae2600d197a" providerId="LiveId" clId="{A5653AD6-B42E-7943-9105-E8809374E91C}" dt="2020-06-16T08:43:34.986" v="288" actId="1076"/>
          <ac:spMkLst>
            <pc:docMk/>
            <pc:sldMk cId="1956545520" sldId="2083"/>
            <ac:spMk id="34" creationId="{81975675-2C63-B943-BD13-DC641CCF1CAE}"/>
          </ac:spMkLst>
        </pc:spChg>
        <pc:spChg chg="mod">
          <ac:chgData name="Martin Woodward" userId="c7a08ae2600d197a" providerId="LiveId" clId="{A5653AD6-B42E-7943-9105-E8809374E91C}" dt="2020-06-16T08:43:34.986" v="288" actId="1076"/>
          <ac:spMkLst>
            <pc:docMk/>
            <pc:sldMk cId="1956545520" sldId="2083"/>
            <ac:spMk id="35" creationId="{F066097C-8A4F-6546-AC72-CAE111D30BB7}"/>
          </ac:spMkLst>
        </pc:spChg>
        <pc:spChg chg="mod">
          <ac:chgData name="Martin Woodward" userId="c7a08ae2600d197a" providerId="LiveId" clId="{A5653AD6-B42E-7943-9105-E8809374E91C}" dt="2020-06-16T08:43:34.986" v="288" actId="1076"/>
          <ac:spMkLst>
            <pc:docMk/>
            <pc:sldMk cId="1956545520" sldId="2083"/>
            <ac:spMk id="36" creationId="{211D9DD5-C2AC-3549-A13C-C70CF26F00DC}"/>
          </ac:spMkLst>
        </pc:spChg>
        <pc:spChg chg="mod">
          <ac:chgData name="Martin Woodward" userId="c7a08ae2600d197a" providerId="LiveId" clId="{A5653AD6-B42E-7943-9105-E8809374E91C}" dt="2020-06-16T08:43:34.986" v="288" actId="1076"/>
          <ac:spMkLst>
            <pc:docMk/>
            <pc:sldMk cId="1956545520" sldId="2083"/>
            <ac:spMk id="37" creationId="{3A4199FB-70C0-3D4E-98C3-586127922639}"/>
          </ac:spMkLst>
        </pc:spChg>
        <pc:spChg chg="mod">
          <ac:chgData name="Martin Woodward" userId="c7a08ae2600d197a" providerId="LiveId" clId="{A5653AD6-B42E-7943-9105-E8809374E91C}" dt="2020-06-16T08:43:34.986" v="288" actId="1076"/>
          <ac:spMkLst>
            <pc:docMk/>
            <pc:sldMk cId="1956545520" sldId="2083"/>
            <ac:spMk id="38" creationId="{97EC7FF8-7D04-9347-BF72-3495B5F5C24F}"/>
          </ac:spMkLst>
        </pc:spChg>
        <pc:spChg chg="mod">
          <ac:chgData name="Martin Woodward" userId="c7a08ae2600d197a" providerId="LiveId" clId="{A5653AD6-B42E-7943-9105-E8809374E91C}" dt="2020-06-16T08:43:34.986" v="288" actId="1076"/>
          <ac:spMkLst>
            <pc:docMk/>
            <pc:sldMk cId="1956545520" sldId="2083"/>
            <ac:spMk id="39" creationId="{FCDA0781-10E4-DC43-8417-8DD76F698B25}"/>
          </ac:spMkLst>
        </pc:spChg>
        <pc:spChg chg="mod">
          <ac:chgData name="Martin Woodward" userId="c7a08ae2600d197a" providerId="LiveId" clId="{A5653AD6-B42E-7943-9105-E8809374E91C}" dt="2020-06-16T08:43:34.986" v="288" actId="1076"/>
          <ac:spMkLst>
            <pc:docMk/>
            <pc:sldMk cId="1956545520" sldId="2083"/>
            <ac:spMk id="43" creationId="{BFD5EA15-1CB4-3645-AC78-54C6C274EDF1}"/>
          </ac:spMkLst>
        </pc:spChg>
        <pc:spChg chg="mod">
          <ac:chgData name="Martin Woodward" userId="c7a08ae2600d197a" providerId="LiveId" clId="{A5653AD6-B42E-7943-9105-E8809374E91C}" dt="2020-06-16T08:43:34.986" v="288" actId="1076"/>
          <ac:spMkLst>
            <pc:docMk/>
            <pc:sldMk cId="1956545520" sldId="2083"/>
            <ac:spMk id="44" creationId="{200C64FF-11B6-5544-8AF0-A220A724B2CE}"/>
          </ac:spMkLst>
        </pc:spChg>
        <pc:spChg chg="mod">
          <ac:chgData name="Martin Woodward" userId="c7a08ae2600d197a" providerId="LiveId" clId="{A5653AD6-B42E-7943-9105-E8809374E91C}" dt="2020-06-16T08:43:34.986" v="288" actId="1076"/>
          <ac:spMkLst>
            <pc:docMk/>
            <pc:sldMk cId="1956545520" sldId="2083"/>
            <ac:spMk id="45" creationId="{3AFAD267-824A-774D-B26B-37AAC1606C26}"/>
          </ac:spMkLst>
        </pc:spChg>
        <pc:spChg chg="mod">
          <ac:chgData name="Martin Woodward" userId="c7a08ae2600d197a" providerId="LiveId" clId="{A5653AD6-B42E-7943-9105-E8809374E91C}" dt="2020-06-16T08:43:34.986" v="288" actId="1076"/>
          <ac:spMkLst>
            <pc:docMk/>
            <pc:sldMk cId="1956545520" sldId="2083"/>
            <ac:spMk id="47" creationId="{86156962-8C8F-5E41-87DF-FF6B61E9D56A}"/>
          </ac:spMkLst>
        </pc:spChg>
        <pc:spChg chg="mod">
          <ac:chgData name="Martin Woodward" userId="c7a08ae2600d197a" providerId="LiveId" clId="{A5653AD6-B42E-7943-9105-E8809374E91C}" dt="2020-06-16T08:43:34.986" v="288" actId="1076"/>
          <ac:spMkLst>
            <pc:docMk/>
            <pc:sldMk cId="1956545520" sldId="2083"/>
            <ac:spMk id="48" creationId="{D961A16C-8BB1-F448-8B93-32307C1024CB}"/>
          </ac:spMkLst>
        </pc:spChg>
        <pc:spChg chg="mod">
          <ac:chgData name="Martin Woodward" userId="c7a08ae2600d197a" providerId="LiveId" clId="{A5653AD6-B42E-7943-9105-E8809374E91C}" dt="2020-06-16T08:43:34.986" v="288" actId="1076"/>
          <ac:spMkLst>
            <pc:docMk/>
            <pc:sldMk cId="1956545520" sldId="2083"/>
            <ac:spMk id="49" creationId="{098021D2-EE34-0546-AFBC-7097BC5F215A}"/>
          </ac:spMkLst>
        </pc:spChg>
        <pc:spChg chg="mod">
          <ac:chgData name="Martin Woodward" userId="c7a08ae2600d197a" providerId="LiveId" clId="{A5653AD6-B42E-7943-9105-E8809374E91C}" dt="2020-06-16T08:43:41.160" v="289" actId="1076"/>
          <ac:spMkLst>
            <pc:docMk/>
            <pc:sldMk cId="1956545520" sldId="2083"/>
            <ac:spMk id="55" creationId="{7B2B5A42-D474-0845-A4B9-660CF0A8631D}"/>
          </ac:spMkLst>
        </pc:spChg>
        <pc:picChg chg="mod">
          <ac:chgData name="Martin Woodward" userId="c7a08ae2600d197a" providerId="LiveId" clId="{A5653AD6-B42E-7943-9105-E8809374E91C}" dt="2020-06-16T08:43:34.986" v="288" actId="1076"/>
          <ac:picMkLst>
            <pc:docMk/>
            <pc:sldMk cId="1956545520" sldId="2083"/>
            <ac:picMk id="52" creationId="{8CCA61D2-5411-4946-A6B4-E043B474B523}"/>
          </ac:picMkLst>
        </pc:picChg>
        <pc:picChg chg="mod">
          <ac:chgData name="Martin Woodward" userId="c7a08ae2600d197a" providerId="LiveId" clId="{A5653AD6-B42E-7943-9105-E8809374E91C}" dt="2020-06-16T08:43:34.986" v="288" actId="1076"/>
          <ac:picMkLst>
            <pc:docMk/>
            <pc:sldMk cId="1956545520" sldId="2083"/>
            <ac:picMk id="54" creationId="{222DEF8E-CA0A-B24E-8790-89EB8A338445}"/>
          </ac:picMkLst>
        </pc:picChg>
        <pc:cxnChg chg="mod">
          <ac:chgData name="Martin Woodward" userId="c7a08ae2600d197a" providerId="LiveId" clId="{A5653AD6-B42E-7943-9105-E8809374E91C}" dt="2020-06-16T08:43:34.986" v="288" actId="1076"/>
          <ac:cxnSpMkLst>
            <pc:docMk/>
            <pc:sldMk cId="1956545520" sldId="2083"/>
            <ac:cxnSpMk id="28" creationId="{3AC7BE13-B6DD-8D45-9EF8-DBC825D38326}"/>
          </ac:cxnSpMkLst>
        </pc:cxnChg>
        <pc:cxnChg chg="mod">
          <ac:chgData name="Martin Woodward" userId="c7a08ae2600d197a" providerId="LiveId" clId="{A5653AD6-B42E-7943-9105-E8809374E91C}" dt="2020-06-16T08:43:34.986" v="288" actId="1076"/>
          <ac:cxnSpMkLst>
            <pc:docMk/>
            <pc:sldMk cId="1956545520" sldId="2083"/>
            <ac:cxnSpMk id="30" creationId="{BA620B7C-65C5-A346-B24B-943298698D1A}"/>
          </ac:cxnSpMkLst>
        </pc:cxnChg>
        <pc:cxnChg chg="mod">
          <ac:chgData name="Martin Woodward" userId="c7a08ae2600d197a" providerId="LiveId" clId="{A5653AD6-B42E-7943-9105-E8809374E91C}" dt="2020-06-16T08:43:34.986" v="288" actId="1076"/>
          <ac:cxnSpMkLst>
            <pc:docMk/>
            <pc:sldMk cId="1956545520" sldId="2083"/>
            <ac:cxnSpMk id="32" creationId="{35B73CED-3294-6D44-825A-CB28FB59651A}"/>
          </ac:cxnSpMkLst>
        </pc:cxnChg>
      </pc:sldChg>
      <pc:sldChg chg="modTransition">
        <pc:chgData name="Martin Woodward" userId="c7a08ae2600d197a" providerId="LiveId" clId="{A5653AD6-B42E-7943-9105-E8809374E91C}" dt="2020-06-16T08:37:12.998" v="210"/>
        <pc:sldMkLst>
          <pc:docMk/>
          <pc:sldMk cId="817999535" sldId="2085"/>
        </pc:sldMkLst>
      </pc:sldChg>
      <pc:sldChg chg="addSp modSp modTransition">
        <pc:chgData name="Martin Woodward" userId="c7a08ae2600d197a" providerId="LiveId" clId="{A5653AD6-B42E-7943-9105-E8809374E91C}" dt="2020-06-16T08:37:12.998" v="210"/>
        <pc:sldMkLst>
          <pc:docMk/>
          <pc:sldMk cId="3731624777" sldId="2089"/>
        </pc:sldMkLst>
        <pc:spChg chg="add mod">
          <ac:chgData name="Martin Woodward" userId="c7a08ae2600d197a" providerId="LiveId" clId="{A5653AD6-B42E-7943-9105-E8809374E91C}" dt="2020-06-15T14:43:59.291" v="134" actId="1076"/>
          <ac:spMkLst>
            <pc:docMk/>
            <pc:sldMk cId="3731624777" sldId="2089"/>
            <ac:spMk id="3" creationId="{2F154770-21CE-144A-BF46-2D8F56E6B0FD}"/>
          </ac:spMkLst>
        </pc:spChg>
        <pc:picChg chg="mod">
          <ac:chgData name="Martin Woodward" userId="c7a08ae2600d197a" providerId="LiveId" clId="{A5653AD6-B42E-7943-9105-E8809374E91C}" dt="2020-06-15T14:43:49.989" v="133" actId="14100"/>
          <ac:picMkLst>
            <pc:docMk/>
            <pc:sldMk cId="3731624777" sldId="2089"/>
            <ac:picMk id="9" creationId="{70AA9E3B-28BD-415D-9B9A-DAC818921769}"/>
          </ac:picMkLst>
        </pc:picChg>
      </pc:sldChg>
      <pc:sldChg chg="modSp modTransition">
        <pc:chgData name="Martin Woodward" userId="c7a08ae2600d197a" providerId="LiveId" clId="{A5653AD6-B42E-7943-9105-E8809374E91C}" dt="2020-06-16T08:39:12.815" v="230" actId="1076"/>
        <pc:sldMkLst>
          <pc:docMk/>
          <pc:sldMk cId="1573697387" sldId="2091"/>
        </pc:sldMkLst>
        <pc:spChg chg="mod">
          <ac:chgData name="Martin Woodward" userId="c7a08ae2600d197a" providerId="LiveId" clId="{A5653AD6-B42E-7943-9105-E8809374E91C}" dt="2020-06-16T08:39:12.815" v="230" actId="1076"/>
          <ac:spMkLst>
            <pc:docMk/>
            <pc:sldMk cId="1573697387" sldId="2091"/>
            <ac:spMk id="2" creationId="{EE116738-3EA6-409B-BA6B-4C765D5534AF}"/>
          </ac:spMkLst>
        </pc:spChg>
        <pc:spChg chg="mod">
          <ac:chgData name="Martin Woodward" userId="c7a08ae2600d197a" providerId="LiveId" clId="{A5653AD6-B42E-7943-9105-E8809374E91C}" dt="2020-06-16T08:38:43.180" v="226" actId="403"/>
          <ac:spMkLst>
            <pc:docMk/>
            <pc:sldMk cId="1573697387" sldId="2091"/>
            <ac:spMk id="7" creationId="{5BB704B8-F77C-B24D-AF00-D8B282EED992}"/>
          </ac:spMkLst>
        </pc:spChg>
        <pc:spChg chg="mod">
          <ac:chgData name="Martin Woodward" userId="c7a08ae2600d197a" providerId="LiveId" clId="{A5653AD6-B42E-7943-9105-E8809374E91C}" dt="2020-06-16T08:39:02.849" v="229" actId="1076"/>
          <ac:spMkLst>
            <pc:docMk/>
            <pc:sldMk cId="1573697387" sldId="2091"/>
            <ac:spMk id="11" creationId="{4DE9A56A-6EFB-418E-9412-2E5C70CA4036}"/>
          </ac:spMkLst>
        </pc:spChg>
        <pc:picChg chg="mod">
          <ac:chgData name="Martin Woodward" userId="c7a08ae2600d197a" providerId="LiveId" clId="{A5653AD6-B42E-7943-9105-E8809374E91C}" dt="2020-06-16T08:38:32.931" v="221" actId="1076"/>
          <ac:picMkLst>
            <pc:docMk/>
            <pc:sldMk cId="1573697387" sldId="2091"/>
            <ac:picMk id="6" creationId="{15C3E3B9-3DF7-C845-83C8-C957CF0DBFCF}"/>
          </ac:picMkLst>
        </pc:picChg>
      </pc:sldChg>
      <pc:sldChg chg="modSp modTransition">
        <pc:chgData name="Martin Woodward" userId="c7a08ae2600d197a" providerId="LiveId" clId="{A5653AD6-B42E-7943-9105-E8809374E91C}" dt="2020-06-16T08:44:31.026" v="298" actId="1076"/>
        <pc:sldMkLst>
          <pc:docMk/>
          <pc:sldMk cId="3308113580" sldId="2108"/>
        </pc:sldMkLst>
        <pc:spChg chg="mod">
          <ac:chgData name="Martin Woodward" userId="c7a08ae2600d197a" providerId="LiveId" clId="{A5653AD6-B42E-7943-9105-E8809374E91C}" dt="2020-06-16T08:44:31.026" v="298" actId="1076"/>
          <ac:spMkLst>
            <pc:docMk/>
            <pc:sldMk cId="3308113580" sldId="2108"/>
            <ac:spMk id="4" creationId="{2235688A-9CAC-4FFF-8319-FE4A9BE6FC0E}"/>
          </ac:spMkLst>
        </pc:spChg>
        <pc:spChg chg="mod">
          <ac:chgData name="Martin Woodward" userId="c7a08ae2600d197a" providerId="LiveId" clId="{A5653AD6-B42E-7943-9105-E8809374E91C}" dt="2020-06-16T08:44:31.026" v="298" actId="1076"/>
          <ac:spMkLst>
            <pc:docMk/>
            <pc:sldMk cId="3308113580" sldId="2108"/>
            <ac:spMk id="6" creationId="{32C12264-A15F-44B3-B48D-0EA9BA9882C1}"/>
          </ac:spMkLst>
        </pc:spChg>
        <pc:spChg chg="mod">
          <ac:chgData name="Martin Woodward" userId="c7a08ae2600d197a" providerId="LiveId" clId="{A5653AD6-B42E-7943-9105-E8809374E91C}" dt="2020-06-16T08:44:31.026" v="298" actId="1076"/>
          <ac:spMkLst>
            <pc:docMk/>
            <pc:sldMk cId="3308113580" sldId="2108"/>
            <ac:spMk id="8" creationId="{3A1A075D-BB00-44FB-A162-6645F7B25DD1}"/>
          </ac:spMkLst>
        </pc:spChg>
        <pc:picChg chg="mod">
          <ac:chgData name="Martin Woodward" userId="c7a08ae2600d197a" providerId="LiveId" clId="{A5653AD6-B42E-7943-9105-E8809374E91C}" dt="2020-06-16T08:44:31.026" v="298" actId="1076"/>
          <ac:picMkLst>
            <pc:docMk/>
            <pc:sldMk cId="3308113580" sldId="2108"/>
            <ac:picMk id="3" creationId="{A5D28E80-BF16-40B9-9510-2F3182FA9ED8}"/>
          </ac:picMkLst>
        </pc:picChg>
        <pc:picChg chg="mod">
          <ac:chgData name="Martin Woodward" userId="c7a08ae2600d197a" providerId="LiveId" clId="{A5653AD6-B42E-7943-9105-E8809374E91C}" dt="2020-06-16T08:44:31.026" v="298" actId="1076"/>
          <ac:picMkLst>
            <pc:docMk/>
            <pc:sldMk cId="3308113580" sldId="2108"/>
            <ac:picMk id="5" creationId="{4FDF24FC-603A-421C-9E14-64561A615362}"/>
          </ac:picMkLst>
        </pc:picChg>
        <pc:picChg chg="mod">
          <ac:chgData name="Martin Woodward" userId="c7a08ae2600d197a" providerId="LiveId" clId="{A5653AD6-B42E-7943-9105-E8809374E91C}" dt="2020-06-16T08:44:31.026" v="298" actId="1076"/>
          <ac:picMkLst>
            <pc:docMk/>
            <pc:sldMk cId="3308113580" sldId="2108"/>
            <ac:picMk id="7" creationId="{F99440C9-6F21-456B-97DC-90FB3B63B5A8}"/>
          </ac:picMkLst>
        </pc:picChg>
      </pc:sldChg>
      <pc:sldChg chg="modSp modTransition">
        <pc:chgData name="Martin Woodward" userId="c7a08ae2600d197a" providerId="LiveId" clId="{A5653AD6-B42E-7943-9105-E8809374E91C}" dt="2020-06-16T08:44:15.513" v="296" actId="1076"/>
        <pc:sldMkLst>
          <pc:docMk/>
          <pc:sldMk cId="4074550029" sldId="4816"/>
        </pc:sldMkLst>
        <pc:spChg chg="mod">
          <ac:chgData name="Martin Woodward" userId="c7a08ae2600d197a" providerId="LiveId" clId="{A5653AD6-B42E-7943-9105-E8809374E91C}" dt="2020-06-16T08:44:15.513" v="296" actId="1076"/>
          <ac:spMkLst>
            <pc:docMk/>
            <pc:sldMk cId="4074550029" sldId="4816"/>
            <ac:spMk id="2" creationId="{C9A3CD47-29CE-4DA3-B6A4-F27604D030E8}"/>
          </ac:spMkLst>
        </pc:spChg>
        <pc:spChg chg="mod">
          <ac:chgData name="Martin Woodward" userId="c7a08ae2600d197a" providerId="LiveId" clId="{A5653AD6-B42E-7943-9105-E8809374E91C}" dt="2020-06-16T08:44:06.189" v="295" actId="1076"/>
          <ac:spMkLst>
            <pc:docMk/>
            <pc:sldMk cId="4074550029" sldId="4816"/>
            <ac:spMk id="5" creationId="{E563A0E2-C9F4-41DE-BEFA-C130ADCF1E11}"/>
          </ac:spMkLst>
        </pc:spChg>
      </pc:sldChg>
      <pc:sldChg chg="modSp modTransition">
        <pc:chgData name="Martin Woodward" userId="c7a08ae2600d197a" providerId="LiveId" clId="{A5653AD6-B42E-7943-9105-E8809374E91C}" dt="2020-06-16T08:37:12.998" v="210"/>
        <pc:sldMkLst>
          <pc:docMk/>
          <pc:sldMk cId="786729267" sldId="4918"/>
        </pc:sldMkLst>
        <pc:spChg chg="mod">
          <ac:chgData name="Martin Woodward" userId="c7a08ae2600d197a" providerId="LiveId" clId="{A5653AD6-B42E-7943-9105-E8809374E91C}" dt="2020-06-15T14:38:22.842" v="89" actId="207"/>
          <ac:spMkLst>
            <pc:docMk/>
            <pc:sldMk cId="786729267" sldId="4918"/>
            <ac:spMk id="2" creationId="{F2ED2343-E8EF-4FF8-BABD-71CAC92288A2}"/>
          </ac:spMkLst>
        </pc:spChg>
        <pc:spChg chg="mod">
          <ac:chgData name="Martin Woodward" userId="c7a08ae2600d197a" providerId="LiveId" clId="{A5653AD6-B42E-7943-9105-E8809374E91C}" dt="2020-06-15T14:37:50.071" v="77" actId="207"/>
          <ac:spMkLst>
            <pc:docMk/>
            <pc:sldMk cId="786729267" sldId="4918"/>
            <ac:spMk id="37" creationId="{9D8E15BD-60D5-4F84-9C86-46B2885A35CA}"/>
          </ac:spMkLst>
        </pc:spChg>
        <pc:picChg chg="mod">
          <ac:chgData name="Martin Woodward" userId="c7a08ae2600d197a" providerId="LiveId" clId="{A5653AD6-B42E-7943-9105-E8809374E91C}" dt="2020-06-15T14:38:17.899" v="88" actId="1038"/>
          <ac:picMkLst>
            <pc:docMk/>
            <pc:sldMk cId="786729267" sldId="4918"/>
            <ac:picMk id="44" creationId="{3F5E5BA1-73E3-4A07-86F6-FAD76DD35784}"/>
          </ac:picMkLst>
        </pc:picChg>
      </pc:sldChg>
      <pc:sldChg chg="modTransition">
        <pc:chgData name="Martin Woodward" userId="c7a08ae2600d197a" providerId="LiveId" clId="{A5653AD6-B42E-7943-9105-E8809374E91C}" dt="2020-06-16T08:37:12.998" v="210"/>
        <pc:sldMkLst>
          <pc:docMk/>
          <pc:sldMk cId="1331431861" sldId="4920"/>
        </pc:sldMkLst>
      </pc:sldChg>
      <pc:sldChg chg="modTransition">
        <pc:chgData name="Martin Woodward" userId="c7a08ae2600d197a" providerId="LiveId" clId="{A5653AD6-B42E-7943-9105-E8809374E91C}" dt="2020-06-16T08:37:12.998" v="210"/>
        <pc:sldMkLst>
          <pc:docMk/>
          <pc:sldMk cId="2786168376" sldId="4921"/>
        </pc:sldMkLst>
      </pc:sldChg>
      <pc:sldChg chg="modSp modTransition">
        <pc:chgData name="Martin Woodward" userId="c7a08ae2600d197a" providerId="LiveId" clId="{A5653AD6-B42E-7943-9105-E8809374E91C}" dt="2020-06-16T08:44:21.016" v="297" actId="1076"/>
        <pc:sldMkLst>
          <pc:docMk/>
          <pc:sldMk cId="991348458" sldId="4923"/>
        </pc:sldMkLst>
        <pc:spChg chg="mod">
          <ac:chgData name="Martin Woodward" userId="c7a08ae2600d197a" providerId="LiveId" clId="{A5653AD6-B42E-7943-9105-E8809374E91C}" dt="2020-06-16T08:44:21.016" v="297" actId="1076"/>
          <ac:spMkLst>
            <pc:docMk/>
            <pc:sldMk cId="991348458" sldId="4923"/>
            <ac:spMk id="2" creationId="{DA5F953E-A273-4AED-B0D7-C5B835541891}"/>
          </ac:spMkLst>
        </pc:spChg>
      </pc:sldChg>
      <pc:sldChg chg="modSp modTransition">
        <pc:chgData name="Martin Woodward" userId="c7a08ae2600d197a" providerId="LiveId" clId="{A5653AD6-B42E-7943-9105-E8809374E91C}" dt="2020-06-16T08:37:12.998" v="210"/>
        <pc:sldMkLst>
          <pc:docMk/>
          <pc:sldMk cId="4129531030" sldId="9953"/>
        </pc:sldMkLst>
        <pc:spChg chg="mod">
          <ac:chgData name="Martin Woodward" userId="c7a08ae2600d197a" providerId="LiveId" clId="{A5653AD6-B42E-7943-9105-E8809374E91C}" dt="2020-06-15T14:38:51.726" v="99" actId="1076"/>
          <ac:spMkLst>
            <pc:docMk/>
            <pc:sldMk cId="4129531030" sldId="9953"/>
            <ac:spMk id="2" creationId="{DA5F953E-A273-4AED-B0D7-C5B835541891}"/>
          </ac:spMkLst>
        </pc:spChg>
        <pc:spChg chg="mod">
          <ac:chgData name="Martin Woodward" userId="c7a08ae2600d197a" providerId="LiveId" clId="{A5653AD6-B42E-7943-9105-E8809374E91C}" dt="2020-06-15T14:38:54.642" v="100" actId="1076"/>
          <ac:spMkLst>
            <pc:docMk/>
            <pc:sldMk cId="4129531030" sldId="9953"/>
            <ac:spMk id="3" creationId="{0CA1E292-61E7-1B46-885D-74E16640CAC1}"/>
          </ac:spMkLst>
        </pc:spChg>
      </pc:sldChg>
      <pc:sldChg chg="modTransition">
        <pc:chgData name="Martin Woodward" userId="c7a08ae2600d197a" providerId="LiveId" clId="{A5653AD6-B42E-7943-9105-E8809374E91C}" dt="2020-06-16T08:37:12.998" v="210"/>
        <pc:sldMkLst>
          <pc:docMk/>
          <pc:sldMk cId="3923198082" sldId="9955"/>
        </pc:sldMkLst>
      </pc:sldChg>
      <pc:sldChg chg="addSp delSp modSp modTransition">
        <pc:chgData name="Martin Woodward" userId="c7a08ae2600d197a" providerId="LiveId" clId="{A5653AD6-B42E-7943-9105-E8809374E91C}" dt="2020-06-16T08:37:12.998" v="210"/>
        <pc:sldMkLst>
          <pc:docMk/>
          <pc:sldMk cId="1549573379" sldId="9956"/>
        </pc:sldMkLst>
        <pc:spChg chg="mod">
          <ac:chgData name="Martin Woodward" userId="c7a08ae2600d197a" providerId="LiveId" clId="{A5653AD6-B42E-7943-9105-E8809374E91C}" dt="2020-06-15T14:36:38.908" v="74" actId="1076"/>
          <ac:spMkLst>
            <pc:docMk/>
            <pc:sldMk cId="1549573379" sldId="9956"/>
            <ac:spMk id="8" creationId="{C3A6403D-1DCE-49EF-AA26-C82B4C17C5D0}"/>
          </ac:spMkLst>
        </pc:spChg>
        <pc:picChg chg="add del mod">
          <ac:chgData name="Martin Woodward" userId="c7a08ae2600d197a" providerId="LiveId" clId="{A5653AD6-B42E-7943-9105-E8809374E91C}" dt="2020-06-15T14:35:37.751" v="27" actId="478"/>
          <ac:picMkLst>
            <pc:docMk/>
            <pc:sldMk cId="1549573379" sldId="9956"/>
            <ac:picMk id="3" creationId="{9F8FA377-1974-3E47-A721-731091106C7B}"/>
          </ac:picMkLst>
        </pc:picChg>
        <pc:picChg chg="add del mod">
          <ac:chgData name="Martin Woodward" userId="c7a08ae2600d197a" providerId="LiveId" clId="{A5653AD6-B42E-7943-9105-E8809374E91C}" dt="2020-06-15T14:28:19.800" v="21" actId="478"/>
          <ac:picMkLst>
            <pc:docMk/>
            <pc:sldMk cId="1549573379" sldId="9956"/>
            <ac:picMk id="6" creationId="{B887D29F-B417-477C-B37A-540DA9B0F79D}"/>
          </ac:picMkLst>
        </pc:picChg>
        <pc:picChg chg="add mod">
          <ac:chgData name="Martin Woodward" userId="c7a08ae2600d197a" providerId="LiveId" clId="{A5653AD6-B42E-7943-9105-E8809374E91C}" dt="2020-06-15T14:36:43.691" v="75" actId="1076"/>
          <ac:picMkLst>
            <pc:docMk/>
            <pc:sldMk cId="1549573379" sldId="9956"/>
            <ac:picMk id="13" creationId="{A1B6D752-A54D-B845-B34F-50C7AD9C1A19}"/>
          </ac:picMkLst>
        </pc:picChg>
      </pc:sldChg>
      <pc:sldChg chg="modSp modTransition">
        <pc:chgData name="Martin Woodward" userId="c7a08ae2600d197a" providerId="LiveId" clId="{A5653AD6-B42E-7943-9105-E8809374E91C}" dt="2020-06-16T08:37:12.998" v="210"/>
        <pc:sldMkLst>
          <pc:docMk/>
          <pc:sldMk cId="2989504064" sldId="9957"/>
        </pc:sldMkLst>
        <pc:grpChg chg="mod">
          <ac:chgData name="Martin Woodward" userId="c7a08ae2600d197a" providerId="LiveId" clId="{A5653AD6-B42E-7943-9105-E8809374E91C}" dt="2020-06-15T14:39:21.021" v="102" actId="1076"/>
          <ac:grpSpMkLst>
            <pc:docMk/>
            <pc:sldMk cId="2989504064" sldId="9957"/>
            <ac:grpSpMk id="24" creationId="{1D64B75E-DE8A-4DF1-8353-F0521206E17D}"/>
          </ac:grpSpMkLst>
        </pc:grpChg>
      </pc:sldChg>
      <pc:sldChg chg="modSp modTransition">
        <pc:chgData name="Martin Woodward" userId="c7a08ae2600d197a" providerId="LiveId" clId="{A5653AD6-B42E-7943-9105-E8809374E91C}" dt="2020-06-16T08:45:31.073" v="306" actId="14100"/>
        <pc:sldMkLst>
          <pc:docMk/>
          <pc:sldMk cId="1757224809" sldId="9963"/>
        </pc:sldMkLst>
        <pc:spChg chg="mod">
          <ac:chgData name="Martin Woodward" userId="c7a08ae2600d197a" providerId="LiveId" clId="{A5653AD6-B42E-7943-9105-E8809374E91C}" dt="2020-06-16T08:44:55.315" v="299" actId="1076"/>
          <ac:spMkLst>
            <pc:docMk/>
            <pc:sldMk cId="1757224809" sldId="9963"/>
            <ac:spMk id="2" creationId="{00000000-0000-0000-0000-000000000000}"/>
          </ac:spMkLst>
        </pc:spChg>
        <pc:spChg chg="mod">
          <ac:chgData name="Martin Woodward" userId="c7a08ae2600d197a" providerId="LiveId" clId="{A5653AD6-B42E-7943-9105-E8809374E91C}" dt="2020-06-16T08:44:55.315" v="299" actId="1076"/>
          <ac:spMkLst>
            <pc:docMk/>
            <pc:sldMk cId="1757224809" sldId="9963"/>
            <ac:spMk id="7" creationId="{00000000-0000-0000-0000-000000000000}"/>
          </ac:spMkLst>
        </pc:spChg>
        <pc:spChg chg="mod">
          <ac:chgData name="Martin Woodward" userId="c7a08ae2600d197a" providerId="LiveId" clId="{A5653AD6-B42E-7943-9105-E8809374E91C}" dt="2020-06-16T08:45:31.073" v="306" actId="14100"/>
          <ac:spMkLst>
            <pc:docMk/>
            <pc:sldMk cId="1757224809" sldId="9963"/>
            <ac:spMk id="8" creationId="{9D58CFB4-4740-FC4B-9EFF-D256C9F81E48}"/>
          </ac:spMkLst>
        </pc:spChg>
      </pc:sldChg>
      <pc:sldChg chg="modTransition">
        <pc:chgData name="Martin Woodward" userId="c7a08ae2600d197a" providerId="LiveId" clId="{A5653AD6-B42E-7943-9105-E8809374E91C}" dt="2020-06-16T08:37:12.998" v="210"/>
        <pc:sldMkLst>
          <pc:docMk/>
          <pc:sldMk cId="471516419" sldId="9964"/>
        </pc:sldMkLst>
      </pc:sldChg>
      <pc:sldChg chg="modTransition">
        <pc:chgData name="Martin Woodward" userId="c7a08ae2600d197a" providerId="LiveId" clId="{A5653AD6-B42E-7943-9105-E8809374E91C}" dt="2020-06-16T08:37:12.998" v="210"/>
        <pc:sldMkLst>
          <pc:docMk/>
          <pc:sldMk cId="4109862968" sldId="9983"/>
        </pc:sldMkLst>
      </pc:sldChg>
      <pc:sldChg chg="modTransition">
        <pc:chgData name="Martin Woodward" userId="c7a08ae2600d197a" providerId="LiveId" clId="{A5653AD6-B42E-7943-9105-E8809374E91C}" dt="2020-06-16T08:37:12.998" v="210"/>
        <pc:sldMkLst>
          <pc:docMk/>
          <pc:sldMk cId="4203136713" sldId="9990"/>
        </pc:sldMkLst>
      </pc:sldChg>
      <pc:sldChg chg="modSp modTransition setBg">
        <pc:chgData name="Martin Woodward" userId="c7a08ae2600d197a" providerId="LiveId" clId="{A5653AD6-B42E-7943-9105-E8809374E91C}" dt="2020-06-16T08:41:02.862" v="259" actId="1036"/>
        <pc:sldMkLst>
          <pc:docMk/>
          <pc:sldMk cId="2550006734" sldId="9991"/>
        </pc:sldMkLst>
        <pc:grpChg chg="mod">
          <ac:chgData name="Martin Woodward" userId="c7a08ae2600d197a" providerId="LiveId" clId="{A5653AD6-B42E-7943-9105-E8809374E91C}" dt="2020-06-16T08:41:02.862" v="259" actId="1036"/>
          <ac:grpSpMkLst>
            <pc:docMk/>
            <pc:sldMk cId="2550006734" sldId="9991"/>
            <ac:grpSpMk id="9" creationId="{BF22BAE9-633A-1A4B-85A4-F9379F7DBB90}"/>
          </ac:grpSpMkLst>
        </pc:grpChg>
        <pc:picChg chg="mod">
          <ac:chgData name="Martin Woodward" userId="c7a08ae2600d197a" providerId="LiveId" clId="{A5653AD6-B42E-7943-9105-E8809374E91C}" dt="2020-06-16T08:40:45.856" v="241" actId="1076"/>
          <ac:picMkLst>
            <pc:docMk/>
            <pc:sldMk cId="2550006734" sldId="9991"/>
            <ac:picMk id="4" creationId="{4174D49F-E239-8440-B307-394CDD02D6B3}"/>
          </ac:picMkLst>
        </pc:picChg>
        <pc:picChg chg="mod">
          <ac:chgData name="Martin Woodward" userId="c7a08ae2600d197a" providerId="LiveId" clId="{A5653AD6-B42E-7943-9105-E8809374E91C}" dt="2020-06-15T14:42:42.227" v="109" actId="1362"/>
          <ac:picMkLst>
            <pc:docMk/>
            <pc:sldMk cId="2550006734" sldId="9991"/>
            <ac:picMk id="7" creationId="{5E40CCEE-24E6-F24B-8E2E-02D0B7F6D535}"/>
          </ac:picMkLst>
        </pc:picChg>
        <pc:picChg chg="mod">
          <ac:chgData name="Martin Woodward" userId="c7a08ae2600d197a" providerId="LiveId" clId="{A5653AD6-B42E-7943-9105-E8809374E91C}" dt="2020-06-15T14:42:42.227" v="109" actId="1362"/>
          <ac:picMkLst>
            <pc:docMk/>
            <pc:sldMk cId="2550006734" sldId="9991"/>
            <ac:picMk id="8" creationId="{D67D358C-13DB-4B41-BA9D-2B36A5E1A667}"/>
          </ac:picMkLst>
        </pc:picChg>
      </pc:sldChg>
      <pc:sldChg chg="del">
        <pc:chgData name="Martin Woodward" userId="c7a08ae2600d197a" providerId="LiveId" clId="{A5653AD6-B42E-7943-9105-E8809374E91C}" dt="2020-06-15T13:34:09.521" v="10" actId="2696"/>
        <pc:sldMkLst>
          <pc:docMk/>
          <pc:sldMk cId="500672626" sldId="9992"/>
        </pc:sldMkLst>
      </pc:sldChg>
      <pc:sldChg chg="modTransition">
        <pc:chgData name="Martin Woodward" userId="c7a08ae2600d197a" providerId="LiveId" clId="{A5653AD6-B42E-7943-9105-E8809374E91C}" dt="2020-06-16T08:37:12.998" v="210"/>
        <pc:sldMkLst>
          <pc:docMk/>
          <pc:sldMk cId="4195741393" sldId="9993"/>
        </pc:sldMkLst>
      </pc:sldChg>
      <pc:sldChg chg="modSp modTransition">
        <pc:chgData name="Martin Woodward" userId="c7a08ae2600d197a" providerId="LiveId" clId="{A5653AD6-B42E-7943-9105-E8809374E91C}" dt="2020-06-16T08:39:27.061" v="231" actId="1076"/>
        <pc:sldMkLst>
          <pc:docMk/>
          <pc:sldMk cId="2912169286" sldId="9994"/>
        </pc:sldMkLst>
        <pc:spChg chg="mod">
          <ac:chgData name="Martin Woodward" userId="c7a08ae2600d197a" providerId="LiveId" clId="{A5653AD6-B42E-7943-9105-E8809374E91C}" dt="2020-06-16T08:39:27.061" v="231" actId="1076"/>
          <ac:spMkLst>
            <pc:docMk/>
            <pc:sldMk cId="2912169286" sldId="9994"/>
            <ac:spMk id="2" creationId="{6FF1DF15-9FA9-414E-BB97-E0658BD6195A}"/>
          </ac:spMkLst>
        </pc:spChg>
        <pc:spChg chg="mod">
          <ac:chgData name="Martin Woodward" userId="c7a08ae2600d197a" providerId="LiveId" clId="{A5653AD6-B42E-7943-9105-E8809374E91C}" dt="2020-06-16T08:39:27.061" v="231" actId="1076"/>
          <ac:spMkLst>
            <pc:docMk/>
            <pc:sldMk cId="2912169286" sldId="9994"/>
            <ac:spMk id="3" creationId="{2179213F-AE35-E44C-B04E-8AB39319D062}"/>
          </ac:spMkLst>
        </pc:spChg>
      </pc:sldChg>
      <pc:sldChg chg="modSp modTransition">
        <pc:chgData name="Martin Woodward" userId="c7a08ae2600d197a" providerId="LiveId" clId="{A5653AD6-B42E-7943-9105-E8809374E91C}" dt="2020-06-16T08:37:12.998" v="210"/>
        <pc:sldMkLst>
          <pc:docMk/>
          <pc:sldMk cId="3944460728" sldId="9995"/>
        </pc:sldMkLst>
        <pc:spChg chg="mod">
          <ac:chgData name="Martin Woodward" userId="c7a08ae2600d197a" providerId="LiveId" clId="{A5653AD6-B42E-7943-9105-E8809374E91C}" dt="2020-06-15T14:39:26.039" v="103" actId="1076"/>
          <ac:spMkLst>
            <pc:docMk/>
            <pc:sldMk cId="3944460728" sldId="9995"/>
            <ac:spMk id="2" creationId="{DA5F953E-A273-4AED-B0D7-C5B835541891}"/>
          </ac:spMkLst>
        </pc:spChg>
      </pc:sldChg>
      <pc:sldChg chg="modTransition">
        <pc:chgData name="Martin Woodward" userId="c7a08ae2600d197a" providerId="LiveId" clId="{A5653AD6-B42E-7943-9105-E8809374E91C}" dt="2020-06-16T08:37:12.998" v="210"/>
        <pc:sldMkLst>
          <pc:docMk/>
          <pc:sldMk cId="888567077" sldId="9996"/>
        </pc:sldMkLst>
      </pc:sldChg>
      <pc:sldChg chg="modTransition">
        <pc:chgData name="Martin Woodward" userId="c7a08ae2600d197a" providerId="LiveId" clId="{A5653AD6-B42E-7943-9105-E8809374E91C}" dt="2020-06-16T08:37:12.998" v="210"/>
        <pc:sldMkLst>
          <pc:docMk/>
          <pc:sldMk cId="2796325605" sldId="9997"/>
        </pc:sldMkLst>
      </pc:sldChg>
      <pc:sldChg chg="modTransition">
        <pc:chgData name="Martin Woodward" userId="c7a08ae2600d197a" providerId="LiveId" clId="{A5653AD6-B42E-7943-9105-E8809374E91C}" dt="2020-06-16T08:37:12.998" v="210"/>
        <pc:sldMkLst>
          <pc:docMk/>
          <pc:sldMk cId="2828021726" sldId="9998"/>
        </pc:sldMkLst>
      </pc:sldChg>
      <pc:sldChg chg="modTransition">
        <pc:chgData name="Martin Woodward" userId="c7a08ae2600d197a" providerId="LiveId" clId="{A5653AD6-B42E-7943-9105-E8809374E91C}" dt="2020-06-16T08:37:12.998" v="210"/>
        <pc:sldMkLst>
          <pc:docMk/>
          <pc:sldMk cId="4070092731" sldId="9999"/>
        </pc:sldMkLst>
      </pc:sldChg>
      <pc:sldChg chg="modTransition">
        <pc:chgData name="Martin Woodward" userId="c7a08ae2600d197a" providerId="LiveId" clId="{A5653AD6-B42E-7943-9105-E8809374E91C}" dt="2020-06-16T08:37:12.998" v="210"/>
        <pc:sldMkLst>
          <pc:docMk/>
          <pc:sldMk cId="3579769343" sldId="100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4D257B-9D69-9749-BA97-3E75CB818488}" type="datetimeFigureOut">
              <a:rPr lang="nl-NL" smtClean="0"/>
              <a:t>16-06-2020</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610A7E-A393-B14F-BE4F-3C1D64DD0D6B}" type="slidenum">
              <a:rPr lang="nl-NL" smtClean="0"/>
              <a:t>‹#›</a:t>
            </a:fld>
            <a:endParaRPr lang="nl-NL"/>
          </a:p>
        </p:txBody>
      </p:sp>
    </p:spTree>
    <p:extLst>
      <p:ext uri="{BB962C8B-B14F-4D97-AF65-F5344CB8AC3E}">
        <p14:creationId xmlns:p14="http://schemas.microsoft.com/office/powerpoint/2010/main" val="198163909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08T15:15:08.110"/>
    </inkml:context>
    <inkml:brush xml:id="br0">
      <inkml:brushProperty name="width" value="0.35278" units="cm"/>
      <inkml:brushProperty name="height" value="0.35278" units="cm"/>
      <inkml:brushProperty name="color" value="#ED1C24"/>
    </inkml:brush>
  </inkml:definitions>
  <inkml:trace contextRef="#ctx0" brushRef="#br0">0 1127,'0'0,"0"0,0 0,0 0,0 0,0 0,0 0,0 0,0 0,0 0,0 0,0 0,0 0,0 0,0 0,5 5,8 9,11 15,13 20,9 14,8 4,2 4,1-1,-3-1,-6-9,-11-11,-10-11,-4-7,-7-9,-6-8,-4-7,-4-4,-2-3,0 1,1 0,1 1,0-1,-1 0,0-1,0 0,0 0,3 0,3 0,-2 0,0-2,5-8,15-22,23-28,20-40,23-42,17-36,18-30,0-5,0 10,-8 13,-11 22,-22 42,-27 40,-23 34,-17 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08T15:15:33.045"/>
    </inkml:context>
    <inkml:brush xml:id="br0">
      <inkml:brushProperty name="width" value="0.35278" units="cm"/>
      <inkml:brushProperty name="height" value="0.35278" units="cm"/>
      <inkml:brushProperty name="color" value="#ED1C24"/>
    </inkml:brush>
  </inkml:definitions>
  <inkml:trace contextRef="#ctx0" brushRef="#br0">0 1127,'0'0,"0"0,0 0,0 0,0 0,0 0,0 0,0 0,0 0,0 0,0 0,0 0,0 0,0 0,0 0,5 5,7 9,12 15,13 20,10 14,7 4,2 4,0-1,-2-1,-6-9,-11-11,-9-11,-6-7,-6-9,-5-8,-6-7,-2-4,-3-3,-1 1,2 0,1 1,0-1,0 0,-1-1,-1 0,1 0,4 0,1 0,0 0,-2-2,6-8,15-22,23-28,21-40,22-42,17-36,17-30,1-5,0 10,-8 13,-10 22,-24 42,-26 40,-23 34,-17 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08T15:15:56.582"/>
    </inkml:context>
    <inkml:brush xml:id="br0">
      <inkml:brushProperty name="width" value="0.35278" units="cm"/>
      <inkml:brushProperty name="height" value="0.35278" units="cm"/>
      <inkml:brushProperty name="color" value="#ED1C24"/>
    </inkml:brush>
  </inkml:definitions>
  <inkml:trace contextRef="#ctx0" brushRef="#br0">0 1127,'0'0,"0"0,0 0,0 0,0 0,0 0,0 0,0 0,0 0,0 0,0 0,0 0,0 0,0 0,0 0,5 5,7 9,12 15,13 20,10 14,7 4,2 4,0-1,-2-1,-6-9,-11-11,-9-11,-6-7,-6-9,-5-8,-6-7,-2-4,-3-3,-1 1,2 0,1 1,0-1,0 0,-1-1,-1 0,1 0,4 0,1 0,0 0,-2-2,6-8,15-22,23-28,21-40,22-42,17-36,17-30,1-5,0 10,-8 13,-10 22,-24 42,-26 40,-23 34,-17 28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08T15:16:16.067"/>
    </inkml:context>
    <inkml:brush xml:id="br0">
      <inkml:brushProperty name="width" value="0.35278" units="cm"/>
      <inkml:brushProperty name="height" value="0.35278" units="cm"/>
      <inkml:brushProperty name="color" value="#ED1C24"/>
    </inkml:brush>
  </inkml:definitions>
  <inkml:trace contextRef="#ctx0" brushRef="#br0">0 1127,'0'0,"0"0,0 0,0 0,0 0,0 0,0 0,0 0,0 0,0 0,0 0,0 0,0 0,0 0,0 0,5 5,7 9,12 15,13 20,10 14,7 4,2 4,0-1,-2-1,-6-9,-11-11,-9-11,-6-7,-6-9,-5-8,-6-7,-2-4,-3-3,-1 1,2 0,1 1,0-1,0 0,-1-1,-1 0,1 0,4 0,1 0,0 0,-2-2,6-8,15-22,23-28,21-40,22-42,17-36,17-30,1-5,0 10,-8 13,-10 22,-24 42,-26 40,-23 34,-17 28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08T15:16:34.618"/>
    </inkml:context>
    <inkml:brush xml:id="br0">
      <inkml:brushProperty name="width" value="0.35278" units="cm"/>
      <inkml:brushProperty name="height" value="0.35278" units="cm"/>
      <inkml:brushProperty name="color" value="#ED1C24"/>
    </inkml:brush>
  </inkml:definitions>
  <inkml:trace contextRef="#ctx0" brushRef="#br0">0 1127,'0'0,"0"0,0 0,0 0,0 0,0 0,0 0,0 0,0 0,0 0,0 0,0 0,0 0,0 0,0 0,5 5,7 9,12 15,13 20,10 14,7 4,2 4,0-1,-2-1,-6-9,-11-11,-9-11,-6-7,-6-9,-5-8,-6-7,-2-4,-3-3,-1 1,2 0,1 1,0-1,0 0,-1-1,-1 0,1 0,4 0,1 0,0 0,-2-2,6-8,15-22,23-28,21-40,22-42,17-36,17-30,1-5,0 10,-8 13,-10 22,-24 42,-26 40,-23 34,-17 28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08T15:16:51.989"/>
    </inkml:context>
    <inkml:brush xml:id="br0">
      <inkml:brushProperty name="width" value="0.35278" units="cm"/>
      <inkml:brushProperty name="height" value="0.35278" units="cm"/>
      <inkml:brushProperty name="color" value="#ED1C24"/>
    </inkml:brush>
  </inkml:definitions>
  <inkml:trace contextRef="#ctx0" brushRef="#br0">0 1127,'0'0,"0"0,0 0,0 0,0 0,0 0,0 0,0 0,0 0,0 0,0 0,0 0,0 0,0 0,0 0,5 5,7 9,12 15,13 20,10 14,7 4,2 4,0-1,-2-1,-6-9,-11-11,-9-11,-6-7,-6-9,-5-8,-6-7,-2-4,-3-3,-1 1,2 0,1 1,0-1,0 0,-1-1,-1 0,1 0,4 0,1 0,0 0,-2-2,6-8,15-22,23-28,21-40,22-42,17-36,17-30,1-5,0 10,-8 13,-10 22,-24 42,-26 40,-23 34,-17 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5-08T15:17:11.413"/>
    </inkml:context>
    <inkml:brush xml:id="br0">
      <inkml:brushProperty name="width" value="0.35278" units="cm"/>
      <inkml:brushProperty name="height" value="0.35278" units="cm"/>
      <inkml:brushProperty name="color" value="#ED1C24"/>
    </inkml:brush>
  </inkml:definitions>
  <inkml:trace contextRef="#ctx0" brushRef="#br0">0 1127,'0'0,"0"0,0 0,0 0,0 0,0 0,0 0,0 0,0 0,0 0,0 0,0 0,0 0,0 0,0 0,5 5,7 9,12 15,13 20,10 14,7 4,2 4,0-1,-2-1,-6-9,-11-11,-9-11,-6-7,-6-9,-5-8,-6-7,-2-4,-3-3,-1 1,2 0,1 1,0-1,0 0,-1-1,-1 0,1 0,4 0,1 0,0 0,-2-2,6-8,15-22,23-28,21-40,22-42,17-36,17-30,1-5,0 10,-8 13,-10 22,-24 42,-26 40,-23 34,-17 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53D93-B542-4F22-90A3-11A272C75F22}" type="datetimeFigureOut">
              <a:rPr lang="en-GB" smtClean="0"/>
              <a:t>16/06/2020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216B-0AE7-4C63-A4C4-C6C48F69DE31}" type="slidenum">
              <a:rPr lang="en-GB" smtClean="0"/>
              <a:t>‹#›</a:t>
            </a:fld>
            <a:endParaRPr lang="en-GB"/>
          </a:p>
        </p:txBody>
      </p:sp>
    </p:spTree>
    <p:extLst>
      <p:ext uri="{BB962C8B-B14F-4D97-AF65-F5344CB8AC3E}">
        <p14:creationId xmlns:p14="http://schemas.microsoft.com/office/powerpoint/2010/main" val="1332611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Martin – then Sasha</a:t>
            </a:r>
          </a:p>
        </p:txBody>
      </p:sp>
      <p:sp>
        <p:nvSpPr>
          <p:cNvPr id="4" name="Slide Number Placeholder 3"/>
          <p:cNvSpPr>
            <a:spLocks noGrp="1"/>
          </p:cNvSpPr>
          <p:nvPr>
            <p:ph type="sldNum" sz="quarter" idx="5"/>
          </p:nvPr>
        </p:nvSpPr>
        <p:spPr/>
        <p:txBody>
          <a:bodyPr/>
          <a:lstStyle/>
          <a:p>
            <a:fld id="{96F1216B-0AE7-4C63-A4C4-C6C48F69DE31}" type="slidenum">
              <a:rPr lang="en-GB" smtClean="0"/>
              <a:t>1</a:t>
            </a:fld>
            <a:endParaRPr lang="en-GB"/>
          </a:p>
        </p:txBody>
      </p:sp>
    </p:spTree>
    <p:extLst>
      <p:ext uri="{BB962C8B-B14F-4D97-AF65-F5344CB8AC3E}">
        <p14:creationId xmlns:p14="http://schemas.microsoft.com/office/powerpoint/2010/main" val="212267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Sasha</a:t>
            </a:r>
          </a:p>
        </p:txBody>
      </p:sp>
      <p:sp>
        <p:nvSpPr>
          <p:cNvPr id="4" name="Slide Number Placeholder 3"/>
          <p:cNvSpPr>
            <a:spLocks noGrp="1"/>
          </p:cNvSpPr>
          <p:nvPr>
            <p:ph type="sldNum" sz="quarter" idx="10"/>
          </p:nvPr>
        </p:nvSpPr>
        <p:spPr/>
        <p:txBody>
          <a:bodyPr/>
          <a:lstStyle/>
          <a:p>
            <a:fld id="{96F1216B-0AE7-4C63-A4C4-C6C48F69DE31}" type="slidenum">
              <a:rPr lang="en-GB" smtClean="0"/>
              <a:t>10</a:t>
            </a:fld>
            <a:endParaRPr lang="en-GB"/>
          </a:p>
        </p:txBody>
      </p:sp>
    </p:spTree>
    <p:extLst>
      <p:ext uri="{BB962C8B-B14F-4D97-AF65-F5344CB8AC3E}">
        <p14:creationId xmlns:p14="http://schemas.microsoft.com/office/powerpoint/2010/main" val="2447625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GitHub will not charge fees for GitHub Sponsors.  </a:t>
            </a:r>
            <a:endParaRPr lang="en-US" dirty="0"/>
          </a:p>
        </p:txBody>
      </p:sp>
      <p:sp>
        <p:nvSpPr>
          <p:cNvPr id="4" name="Slide Number Placeholder 3"/>
          <p:cNvSpPr>
            <a:spLocks noGrp="1"/>
          </p:cNvSpPr>
          <p:nvPr>
            <p:ph type="sldNum" sz="quarter" idx="5"/>
          </p:nvPr>
        </p:nvSpPr>
        <p:spPr/>
        <p:txBody>
          <a:bodyPr/>
          <a:lstStyle/>
          <a:p>
            <a:fld id="{96F1216B-0AE7-4C63-A4C4-C6C48F69DE31}" type="slidenum">
              <a:rPr lang="en-GB" smtClean="0"/>
              <a:t>12</a:t>
            </a:fld>
            <a:endParaRPr lang="en-GB"/>
          </a:p>
        </p:txBody>
      </p:sp>
    </p:spTree>
    <p:extLst>
      <p:ext uri="{BB962C8B-B14F-4D97-AF65-F5344CB8AC3E}">
        <p14:creationId xmlns:p14="http://schemas.microsoft.com/office/powerpoint/2010/main" val="1800658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6/16/20 8:48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81385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9"/>
        <p:cNvGrpSpPr/>
        <p:nvPr/>
      </p:nvGrpSpPr>
      <p:grpSpPr>
        <a:xfrm>
          <a:off x="0" y="0"/>
          <a:ext cx="0" cy="0"/>
          <a:chOff x="0" y="0"/>
          <a:chExt cx="0" cy="0"/>
        </a:xfrm>
      </p:grpSpPr>
      <p:sp>
        <p:nvSpPr>
          <p:cNvPr id="2940" name="Google Shape;2940;g83325ef9ec_0_3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1" name="Google Shape;2941;g83325ef9ec_0_38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endParaRPr lang="en-GB" b="0" dirty="0">
              <a:effectLst/>
            </a:endParaRPr>
          </a:p>
        </p:txBody>
      </p:sp>
    </p:spTree>
    <p:extLst>
      <p:ext uri="{BB962C8B-B14F-4D97-AF65-F5344CB8AC3E}">
        <p14:creationId xmlns:p14="http://schemas.microsoft.com/office/powerpoint/2010/main" val="1408449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And one thing everyone is doing now is to try to put developers more in control of security. But here’s a problem – developers aren’t security experts. And they don’t often follow the right security practices. And there are very few security researchers out there today – a lot of companies don’t even have any – and they don’t usually get along well with developers. So we need to make this better by baking security into developer workflows, and also finding ways help security researchers and developers collaborate better.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6/16/20 8:48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6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6/16/20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147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F1216B-0AE7-4C63-A4C4-C6C48F69DE31}" type="slidenum">
              <a:rPr lang="en-GB" smtClean="0"/>
              <a:t>18</a:t>
            </a:fld>
            <a:endParaRPr lang="en-GB"/>
          </a:p>
        </p:txBody>
      </p:sp>
    </p:spTree>
    <p:extLst>
      <p:ext uri="{BB962C8B-B14F-4D97-AF65-F5344CB8AC3E}">
        <p14:creationId xmlns:p14="http://schemas.microsoft.com/office/powerpoint/2010/main" val="264680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Martin</a:t>
            </a:r>
          </a:p>
        </p:txBody>
      </p:sp>
      <p:sp>
        <p:nvSpPr>
          <p:cNvPr id="4" name="Slide Number Placeholder 3"/>
          <p:cNvSpPr>
            <a:spLocks noGrp="1"/>
          </p:cNvSpPr>
          <p:nvPr>
            <p:ph type="sldNum" sz="quarter" idx="10"/>
          </p:nvPr>
        </p:nvSpPr>
        <p:spPr/>
        <p:txBody>
          <a:bodyPr/>
          <a:lstStyle/>
          <a:p>
            <a:fld id="{96F1216B-0AE7-4C63-A4C4-C6C48F69DE31}" type="slidenum">
              <a:rPr lang="en-GB" smtClean="0"/>
              <a:t>19</a:t>
            </a:fld>
            <a:endParaRPr lang="en-GB"/>
          </a:p>
        </p:txBody>
      </p:sp>
    </p:spTree>
    <p:extLst>
      <p:ext uri="{BB962C8B-B14F-4D97-AF65-F5344CB8AC3E}">
        <p14:creationId xmlns:p14="http://schemas.microsoft.com/office/powerpoint/2010/main" val="2020681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fix bugs locally and do not push them upstream, you make it very hard to pull newer versions of that library down and you </a:t>
            </a:r>
          </a:p>
          <a:p>
            <a:endParaRPr lang="en-GB" dirty="0"/>
          </a:p>
          <a:p>
            <a:r>
              <a:rPr lang="en-GB" dirty="0"/>
              <a:t>In MSFT fixed policies so that anyone can push a simple big fix upstream to a project under a known set of licenses &amp; get automated approval</a:t>
            </a:r>
          </a:p>
          <a:p>
            <a:endParaRPr lang="en-GB" dirty="0"/>
          </a:p>
          <a:p>
            <a:r>
              <a:rPr lang="en-GB" dirty="0"/>
              <a:t>Transition: Lets talk about the contribution funnel</a:t>
            </a:r>
            <a:endParaRPr lang="en-US" dirty="0"/>
          </a:p>
        </p:txBody>
      </p:sp>
      <p:sp>
        <p:nvSpPr>
          <p:cNvPr id="4" name="Slide Number Placeholder 3"/>
          <p:cNvSpPr>
            <a:spLocks noGrp="1"/>
          </p:cNvSpPr>
          <p:nvPr>
            <p:ph type="sldNum" sz="quarter" idx="5"/>
          </p:nvPr>
        </p:nvSpPr>
        <p:spPr/>
        <p:txBody>
          <a:bodyPr/>
          <a:lstStyle/>
          <a:p>
            <a:fld id="{96F1216B-0AE7-4C63-A4C4-C6C48F69DE31}" type="slidenum">
              <a:rPr lang="en-GB" smtClean="0"/>
              <a:t>20</a:t>
            </a:fld>
            <a:endParaRPr lang="en-GB"/>
          </a:p>
        </p:txBody>
      </p:sp>
    </p:spTree>
    <p:extLst>
      <p:ext uri="{BB962C8B-B14F-4D97-AF65-F5344CB8AC3E}">
        <p14:creationId xmlns:p14="http://schemas.microsoft.com/office/powerpoint/2010/main" val="3878988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want to have influence in the direction of an open source project, you need to be an active contributor and be adding value to the community to have your voice heard.</a:t>
            </a:r>
          </a:p>
          <a:p>
            <a:endParaRPr lang="en-GB" dirty="0"/>
          </a:p>
          <a:p>
            <a:r>
              <a:rPr lang="en-GB" dirty="0"/>
              <a:t>Lets look at an example of a project that we wanted to take a critical dependency on and therefore wanted to be able to have some </a:t>
            </a:r>
            <a:r>
              <a:rPr lang="en-GB" dirty="0" err="1"/>
              <a:t>influce</a:t>
            </a:r>
            <a:r>
              <a:rPr lang="en-GB" dirty="0"/>
              <a:t>.</a:t>
            </a:r>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421370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begin, I need to go back before the Microsoft you know today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EF7A4-D72B-8146-8A54-679A1ED4EA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042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6/16/20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5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Martin</a:t>
            </a:r>
          </a:p>
        </p:txBody>
      </p:sp>
      <p:sp>
        <p:nvSpPr>
          <p:cNvPr id="4" name="Slide Number Placeholder 3"/>
          <p:cNvSpPr>
            <a:spLocks noGrp="1"/>
          </p:cNvSpPr>
          <p:nvPr>
            <p:ph type="sldNum" sz="quarter" idx="10"/>
          </p:nvPr>
        </p:nvSpPr>
        <p:spPr/>
        <p:txBody>
          <a:bodyPr/>
          <a:lstStyle/>
          <a:p>
            <a:fld id="{96F1216B-0AE7-4C63-A4C4-C6C48F69DE31}" type="slidenum">
              <a:rPr lang="en-GB" smtClean="0"/>
              <a:t>23</a:t>
            </a:fld>
            <a:endParaRPr lang="en-GB"/>
          </a:p>
        </p:txBody>
      </p:sp>
    </p:spTree>
    <p:extLst>
      <p:ext uri="{BB962C8B-B14F-4D97-AF65-F5344CB8AC3E}">
        <p14:creationId xmlns:p14="http://schemas.microsoft.com/office/powerpoint/2010/main" val="2913650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F1216B-0AE7-4C63-A4C4-C6C48F69DE31}" type="slidenum">
              <a:rPr lang="en-GB" smtClean="0"/>
              <a:t>24</a:t>
            </a:fld>
            <a:endParaRPr lang="en-GB"/>
          </a:p>
        </p:txBody>
      </p:sp>
    </p:spTree>
    <p:extLst>
      <p:ext uri="{BB962C8B-B14F-4D97-AF65-F5344CB8AC3E}">
        <p14:creationId xmlns:p14="http://schemas.microsoft.com/office/powerpoint/2010/main" val="7708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Linux community was </a:t>
            </a:r>
            <a:r>
              <a:rPr lang="en-US"/>
              <a:t>on Git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24A83E-B850-4B10-9816-5B201ECE51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866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F1216B-0AE7-4C63-A4C4-C6C48F69DE31}" type="slidenum">
              <a:rPr lang="en-GB" smtClean="0"/>
              <a:t>26</a:t>
            </a:fld>
            <a:endParaRPr lang="en-GB"/>
          </a:p>
        </p:txBody>
      </p:sp>
    </p:spTree>
    <p:extLst>
      <p:ext uri="{BB962C8B-B14F-4D97-AF65-F5344CB8AC3E}">
        <p14:creationId xmlns:p14="http://schemas.microsoft.com/office/powerpoint/2010/main" val="1376105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D86D9B-4C4E-4CDF-ABB8-5AF3C56C85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794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D86D9B-4C4E-4CDF-ABB8-5AF3C56C85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9695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GB" b="1" dirty="0"/>
              <a:t>Sasha</a:t>
            </a:r>
          </a:p>
          <a:p>
            <a:pPr lvl="0" fontAlgn="ctr"/>
            <a:endParaRPr lang="en-GB" b="1" dirty="0"/>
          </a:p>
          <a:p>
            <a:pPr lvl="0" fontAlgn="ctr"/>
            <a:r>
              <a:rPr lang="x-none" b="1"/>
              <a:t>Public </a:t>
            </a:r>
            <a:r>
              <a:rPr lang="x-none" b="1" dirty="0"/>
              <a:t>Relations: </a:t>
            </a:r>
            <a:r>
              <a:rPr lang="en-US" dirty="0"/>
              <a:t>A short-term PR hit will not have a lasting impact on the business's success</a:t>
            </a:r>
            <a:endParaRPr lang="en-GB" dirty="0"/>
          </a:p>
          <a:p>
            <a:pPr lvl="0" fontAlgn="ctr"/>
            <a:r>
              <a:rPr lang="en-US" b="1" dirty="0"/>
              <a:t>Goodwill</a:t>
            </a:r>
            <a:r>
              <a:rPr lang="en-US" dirty="0"/>
              <a:t>: The ambiguous goal of "community goodwill" is neither measurable nor directly attributable to success</a:t>
            </a:r>
            <a:endParaRPr lang="en-GB" dirty="0"/>
          </a:p>
          <a:p>
            <a:pPr lvl="0" fontAlgn="ctr"/>
            <a:r>
              <a:rPr lang="en-US" b="1" dirty="0"/>
              <a:t>Recruitment:</a:t>
            </a:r>
            <a:r>
              <a:rPr lang="en-US" dirty="0"/>
              <a:t> A popular project may attract attention and PRs from talented coders, but there are other ways to achieve this goal w/o sacrificing IP.</a:t>
            </a:r>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D86D9B-4C4E-4CDF-ABB8-5AF3C56C85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099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Sasha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F1216B-0AE7-4C63-A4C4-C6C48F69DE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178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Sasha</a:t>
            </a:r>
          </a:p>
        </p:txBody>
      </p:sp>
      <p:sp>
        <p:nvSpPr>
          <p:cNvPr id="4" name="Slide Number Placeholder 3"/>
          <p:cNvSpPr>
            <a:spLocks noGrp="1"/>
          </p:cNvSpPr>
          <p:nvPr>
            <p:ph type="sldNum" sz="quarter" idx="10"/>
          </p:nvPr>
        </p:nvSpPr>
        <p:spPr/>
        <p:txBody>
          <a:bodyPr/>
          <a:lstStyle/>
          <a:p>
            <a:fld id="{96F1216B-0AE7-4C63-A4C4-C6C48F69DE31}" type="slidenum">
              <a:rPr lang="en-GB" smtClean="0"/>
              <a:t>31</a:t>
            </a:fld>
            <a:endParaRPr lang="en-GB"/>
          </a:p>
        </p:txBody>
      </p:sp>
    </p:spTree>
    <p:extLst>
      <p:ext uri="{BB962C8B-B14F-4D97-AF65-F5344CB8AC3E}">
        <p14:creationId xmlns:p14="http://schemas.microsoft.com/office/powerpoint/2010/main" val="156797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back before graphics were a thing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EF7A4-D72B-8146-8A54-679A1ED4EA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133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this needs to be secure, we can’t use open source!”</a:t>
            </a:r>
          </a:p>
          <a:p>
            <a:endParaRPr lang="en-US" dirty="0"/>
          </a:p>
          <a:p>
            <a:r>
              <a:rPr lang="en-US" dirty="0"/>
              <a:t>Are you not good at</a:t>
            </a:r>
            <a:r>
              <a:rPr lang="en-US" baseline="0" dirty="0"/>
              <a:t> convincing people?  Especially C-levels?</a:t>
            </a:r>
            <a:endParaRPr lang="en-US" dirty="0"/>
          </a:p>
          <a:p>
            <a:r>
              <a:rPr lang="en-US" dirty="0"/>
              <a:t>Do you have a sales</a:t>
            </a:r>
            <a:r>
              <a:rPr lang="en-US" baseline="0" dirty="0"/>
              <a:t> person?  Marketing?  </a:t>
            </a:r>
          </a:p>
          <a:p>
            <a:r>
              <a:rPr lang="en-US" baseline="0" dirty="0"/>
              <a:t>Get _them_ on board.  :D</a:t>
            </a:r>
            <a:endParaRPr lang="en-US" dirty="0"/>
          </a:p>
          <a:p>
            <a:endParaRPr lang="en-GB" dirty="0"/>
          </a:p>
        </p:txBody>
      </p:sp>
      <p:sp>
        <p:nvSpPr>
          <p:cNvPr id="4" name="Slide Number Placeholder 3"/>
          <p:cNvSpPr>
            <a:spLocks noGrp="1"/>
          </p:cNvSpPr>
          <p:nvPr>
            <p:ph type="sldNum" sz="quarter" idx="10"/>
          </p:nvPr>
        </p:nvSpPr>
        <p:spPr/>
        <p:txBody>
          <a:bodyPr/>
          <a:lstStyle/>
          <a:p>
            <a:fld id="{96F1216B-0AE7-4C63-A4C4-C6C48F69DE31}" type="slidenum">
              <a:rPr lang="en-GB" smtClean="0"/>
              <a:t>32</a:t>
            </a:fld>
            <a:endParaRPr lang="en-GB"/>
          </a:p>
        </p:txBody>
      </p:sp>
    </p:spTree>
    <p:extLst>
      <p:ext uri="{BB962C8B-B14F-4D97-AF65-F5344CB8AC3E}">
        <p14:creationId xmlns:p14="http://schemas.microsoft.com/office/powerpoint/2010/main" val="3508728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a:t>
            </a:r>
            <a:r>
              <a:rPr lang="en-US" baseline="0" dirty="0"/>
              <a:t> talk to customers and they’ll challenge your assumptions</a:t>
            </a:r>
          </a:p>
          <a:p>
            <a:r>
              <a:rPr lang="en-US" baseline="0" dirty="0"/>
              <a:t>They are good at convincing people </a:t>
            </a:r>
            <a:r>
              <a:rPr lang="mr-IN" baseline="0" dirty="0"/>
              <a:t>–</a:t>
            </a:r>
            <a:r>
              <a:rPr lang="en-US" baseline="0" dirty="0"/>
              <a:t> it’s their job</a:t>
            </a:r>
          </a:p>
          <a:p>
            <a:endParaRPr lang="en-US" baseline="0" dirty="0"/>
          </a:p>
          <a:p>
            <a:endParaRPr lang="en-GB" dirty="0"/>
          </a:p>
        </p:txBody>
      </p:sp>
      <p:sp>
        <p:nvSpPr>
          <p:cNvPr id="4" name="Slide Number Placeholder 3"/>
          <p:cNvSpPr>
            <a:spLocks noGrp="1"/>
          </p:cNvSpPr>
          <p:nvPr>
            <p:ph type="sldNum" sz="quarter" idx="10"/>
          </p:nvPr>
        </p:nvSpPr>
        <p:spPr/>
        <p:txBody>
          <a:bodyPr/>
          <a:lstStyle/>
          <a:p>
            <a:fld id="{96F1216B-0AE7-4C63-A4C4-C6C48F69DE31}" type="slidenum">
              <a:rPr lang="en-GB" smtClean="0"/>
              <a:t>33</a:t>
            </a:fld>
            <a:endParaRPr lang="en-GB"/>
          </a:p>
        </p:txBody>
      </p:sp>
    </p:spTree>
    <p:extLst>
      <p:ext uri="{BB962C8B-B14F-4D97-AF65-F5344CB8AC3E}">
        <p14:creationId xmlns:p14="http://schemas.microsoft.com/office/powerpoint/2010/main" val="3206488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management is used to hearing that we</a:t>
            </a:r>
            <a:r>
              <a:rPr lang="en-US" sz="1200" kern="1200" baseline="0" dirty="0">
                <a:solidFill>
                  <a:schemeClr val="tx1"/>
                </a:solidFill>
                <a:effectLst/>
                <a:latin typeface="+mn-lt"/>
                <a:ea typeface="+mn-ea"/>
                <a:cs typeface="+mn-cs"/>
              </a:rPr>
              <a:t> need things like fine-grained permissions and careful auditing.  Git didn’t have that.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DISRUPTIVE TECH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Show them the numbers</a:t>
            </a:r>
            <a:endParaRPr lang="en-US" dirty="0"/>
          </a:p>
          <a:p>
            <a:endParaRPr lang="en-GB" dirty="0"/>
          </a:p>
        </p:txBody>
      </p:sp>
      <p:sp>
        <p:nvSpPr>
          <p:cNvPr id="4" name="Slide Number Placeholder 3"/>
          <p:cNvSpPr>
            <a:spLocks noGrp="1"/>
          </p:cNvSpPr>
          <p:nvPr>
            <p:ph type="sldNum" sz="quarter" idx="10"/>
          </p:nvPr>
        </p:nvSpPr>
        <p:spPr/>
        <p:txBody>
          <a:bodyPr/>
          <a:lstStyle/>
          <a:p>
            <a:fld id="{96F1216B-0AE7-4C63-A4C4-C6C48F69DE31}" type="slidenum">
              <a:rPr lang="en-GB" smtClean="0"/>
              <a:t>34</a:t>
            </a:fld>
            <a:endParaRPr lang="en-GB"/>
          </a:p>
        </p:txBody>
      </p:sp>
    </p:spTree>
    <p:extLst>
      <p:ext uri="{BB962C8B-B14F-4D97-AF65-F5344CB8AC3E}">
        <p14:creationId xmlns:p14="http://schemas.microsoft.com/office/powerpoint/2010/main" val="1398059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F1216B-0AE7-4C63-A4C4-C6C48F69DE31}" type="slidenum">
              <a:rPr lang="en-GB" smtClean="0"/>
              <a:t>35</a:t>
            </a:fld>
            <a:endParaRPr lang="en-GB"/>
          </a:p>
        </p:txBody>
      </p:sp>
    </p:spTree>
    <p:extLst>
      <p:ext uri="{BB962C8B-B14F-4D97-AF65-F5344CB8AC3E}">
        <p14:creationId xmlns:p14="http://schemas.microsoft.com/office/powerpoint/2010/main" val="2847195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D86D9B-4C4E-4CDF-ABB8-5AF3C56C85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3353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Sasha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F1216B-0AE7-4C63-A4C4-C6C48F69DE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407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Martin</a:t>
            </a:r>
          </a:p>
        </p:txBody>
      </p:sp>
      <p:sp>
        <p:nvSpPr>
          <p:cNvPr id="4" name="Slide Number Placeholder 3"/>
          <p:cNvSpPr>
            <a:spLocks noGrp="1"/>
          </p:cNvSpPr>
          <p:nvPr>
            <p:ph type="sldNum" sz="quarter" idx="10"/>
          </p:nvPr>
        </p:nvSpPr>
        <p:spPr/>
        <p:txBody>
          <a:bodyPr/>
          <a:lstStyle/>
          <a:p>
            <a:fld id="{96F1216B-0AE7-4C63-A4C4-C6C48F69DE31}" type="slidenum">
              <a:rPr lang="en-GB" smtClean="0"/>
              <a:t>38</a:t>
            </a:fld>
            <a:endParaRPr lang="en-GB"/>
          </a:p>
        </p:txBody>
      </p:sp>
    </p:spTree>
    <p:extLst>
      <p:ext uri="{BB962C8B-B14F-4D97-AF65-F5344CB8AC3E}">
        <p14:creationId xmlns:p14="http://schemas.microsoft.com/office/powerpoint/2010/main" val="3626297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F1216B-0AE7-4C63-A4C4-C6C48F69DE31}" type="slidenum">
              <a:rPr lang="en-GB" smtClean="0"/>
              <a:t>39</a:t>
            </a:fld>
            <a:endParaRPr lang="en-GB"/>
          </a:p>
        </p:txBody>
      </p:sp>
    </p:spTree>
    <p:extLst>
      <p:ext uri="{BB962C8B-B14F-4D97-AF65-F5344CB8AC3E}">
        <p14:creationId xmlns:p14="http://schemas.microsoft.com/office/powerpoint/2010/main" val="1931529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You</a:t>
            </a:r>
            <a:r>
              <a:rPr lang="en-GB" dirty="0"/>
              <a:t> own the business strategy</a:t>
            </a:r>
          </a:p>
          <a:p>
            <a:r>
              <a:rPr lang="en-GB" b="1" dirty="0"/>
              <a:t>You</a:t>
            </a:r>
            <a:r>
              <a:rPr lang="en-GB" dirty="0"/>
              <a:t> are responsible for shipping</a:t>
            </a:r>
          </a:p>
          <a:p>
            <a:r>
              <a:rPr lang="en-GB" dirty="0"/>
              <a:t>Lawyers advise you so that you don’t</a:t>
            </a:r>
          </a:p>
          <a:p>
            <a:pPr lvl="1"/>
            <a:r>
              <a:rPr lang="en-GB" dirty="0"/>
              <a:t>Take risks above your pay grade</a:t>
            </a:r>
          </a:p>
          <a:p>
            <a:pPr lvl="1"/>
            <a:r>
              <a:rPr lang="en-GB" dirty="0"/>
              <a:t>Damage Microsoft</a:t>
            </a:r>
          </a:p>
          <a:p>
            <a:pPr lvl="1"/>
            <a:r>
              <a:rPr lang="en-GB" dirty="0"/>
              <a:t>Do anything naughty</a:t>
            </a:r>
          </a:p>
          <a:p>
            <a:endParaRPr lang="en-GB" dirty="0"/>
          </a:p>
        </p:txBody>
      </p:sp>
      <p:sp>
        <p:nvSpPr>
          <p:cNvPr id="4" name="Slide Number Placeholder 3"/>
          <p:cNvSpPr>
            <a:spLocks noGrp="1"/>
          </p:cNvSpPr>
          <p:nvPr>
            <p:ph type="sldNum" sz="quarter" idx="10"/>
          </p:nvPr>
        </p:nvSpPr>
        <p:spPr/>
        <p:txBody>
          <a:bodyPr/>
          <a:lstStyle/>
          <a:p>
            <a:fld id="{96F1216B-0AE7-4C63-A4C4-C6C48F69DE31}" type="slidenum">
              <a:rPr lang="en-GB" smtClean="0"/>
              <a:t>40</a:t>
            </a:fld>
            <a:endParaRPr lang="en-GB"/>
          </a:p>
        </p:txBody>
      </p:sp>
    </p:spTree>
    <p:extLst>
      <p:ext uri="{BB962C8B-B14F-4D97-AF65-F5344CB8AC3E}">
        <p14:creationId xmlns:p14="http://schemas.microsoft.com/office/powerpoint/2010/main" val="1285319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Martin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F1216B-0AE7-4C63-A4C4-C6C48F69DE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627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dislikes Open Source software because the license says that “nobody can improve it.  ever.”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15D3B-4645-4168-9A6D-B3B233FBCB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5119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Sasha</a:t>
            </a:r>
          </a:p>
        </p:txBody>
      </p:sp>
      <p:sp>
        <p:nvSpPr>
          <p:cNvPr id="4" name="Slide Number Placeholder 3"/>
          <p:cNvSpPr>
            <a:spLocks noGrp="1"/>
          </p:cNvSpPr>
          <p:nvPr>
            <p:ph type="sldNum" sz="quarter" idx="10"/>
          </p:nvPr>
        </p:nvSpPr>
        <p:spPr/>
        <p:txBody>
          <a:bodyPr/>
          <a:lstStyle/>
          <a:p>
            <a:fld id="{96F1216B-0AE7-4C63-A4C4-C6C48F69DE31}" type="slidenum">
              <a:rPr lang="en-GB" smtClean="0"/>
              <a:t>42</a:t>
            </a:fld>
            <a:endParaRPr lang="en-GB"/>
          </a:p>
        </p:txBody>
      </p:sp>
    </p:spTree>
    <p:extLst>
      <p:ext uri="{BB962C8B-B14F-4D97-AF65-F5344CB8AC3E}">
        <p14:creationId xmlns:p14="http://schemas.microsoft.com/office/powerpoint/2010/main" val="3757723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Microsoft Edge was released </a:t>
            </a:r>
            <a:r>
              <a:rPr lang="en-US" sz="1200" b="0" i="0" kern="1200" dirty="0">
                <a:solidFill>
                  <a:schemeClr val="tx1"/>
                </a:solidFill>
                <a:effectLst/>
                <a:latin typeface="+mn-lt"/>
                <a:ea typeface="+mn-ea"/>
                <a:cs typeface="+mn-cs"/>
              </a:rPr>
              <a:t>Jul 29, 2015</a:t>
            </a:r>
          </a:p>
          <a:p>
            <a:r>
              <a:rPr lang="en-US" sz="1200" b="0" i="0" kern="1200" dirty="0">
                <a:solidFill>
                  <a:schemeClr val="tx1"/>
                </a:solidFill>
                <a:effectLst/>
                <a:latin typeface="+mn-lt"/>
                <a:ea typeface="+mn-ea"/>
                <a:cs typeface="+mn-cs"/>
              </a:rPr>
              <a:t>Back in the day, I was involved with front end development, among other things, and the most frustrating thing about front end development was that you had to test software in at least 4 different browsers (and on different versions of these browsers). Worse even, Internet Explorer had a different engine than everyone else, so you had to dedicate special attention to making sure JavaScript works and HTML lines up correctly. I remember how disappointed I was to hear that Microsoft is going to roll out yet another engine, effectively adding a huge chunk of work to the front-end developer testing matrix.</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December 2018 Microsoft announced that Edge will adopt Chromium, showing that we are a different company today.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We've also started making contributions back to Chromium in areas like accessibility, touch, ARM64 and others. Our plan is to continue working in Chromium rather than creating a parallel project. We’re working directly with the teams at Google, and we're looking forward to working even more with the open source community.</a:t>
            </a:r>
            <a:endParaRPr lang="en-US" dirty="0"/>
          </a:p>
        </p:txBody>
      </p:sp>
      <p:sp>
        <p:nvSpPr>
          <p:cNvPr id="4" name="Slide Number Placeholder 3"/>
          <p:cNvSpPr>
            <a:spLocks noGrp="1"/>
          </p:cNvSpPr>
          <p:nvPr>
            <p:ph type="sldNum" sz="quarter" idx="5"/>
          </p:nvPr>
        </p:nvSpPr>
        <p:spPr/>
        <p:txBody>
          <a:bodyPr/>
          <a:lstStyle/>
          <a:p>
            <a:fld id="{96F1216B-0AE7-4C63-A4C4-C6C48F69DE31}" type="slidenum">
              <a:rPr lang="en-GB" smtClean="0"/>
              <a:t>43</a:t>
            </a:fld>
            <a:endParaRPr lang="en-GB"/>
          </a:p>
        </p:txBody>
      </p:sp>
    </p:spTree>
    <p:extLst>
      <p:ext uri="{BB962C8B-B14F-4D97-AF65-F5344CB8AC3E}">
        <p14:creationId xmlns:p14="http://schemas.microsoft.com/office/powerpoint/2010/main" val="1968087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working on LibGit2 together GitHub and Microsoft BOTH benefit. As do Apple, GitLab, Atlassian and more.</a:t>
            </a:r>
          </a:p>
          <a:p>
            <a:endParaRPr lang="en-GB" dirty="0"/>
          </a:p>
          <a:p>
            <a:r>
              <a:rPr lang="en-GB" dirty="0"/>
              <a:t>By working on Chromium, battery life gets better for everyone &amp; security improves. Arm64 on Windows support improves.</a:t>
            </a:r>
          </a:p>
        </p:txBody>
      </p:sp>
      <p:sp>
        <p:nvSpPr>
          <p:cNvPr id="4" name="Slide Number Placeholder 3"/>
          <p:cNvSpPr>
            <a:spLocks noGrp="1"/>
          </p:cNvSpPr>
          <p:nvPr>
            <p:ph type="sldNum" sz="quarter" idx="10"/>
          </p:nvPr>
        </p:nvSpPr>
        <p:spPr/>
        <p:txBody>
          <a:bodyPr/>
          <a:lstStyle/>
          <a:p>
            <a:fld id="{96F1216B-0AE7-4C63-A4C4-C6C48F69DE31}" type="slidenum">
              <a:rPr lang="en-GB" smtClean="0"/>
              <a:t>44</a:t>
            </a:fld>
            <a:endParaRPr lang="en-GB"/>
          </a:p>
        </p:txBody>
      </p:sp>
    </p:spTree>
    <p:extLst>
      <p:ext uri="{BB962C8B-B14F-4D97-AF65-F5344CB8AC3E}">
        <p14:creationId xmlns:p14="http://schemas.microsoft.com/office/powerpoint/2010/main" val="1695110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Martin</a:t>
            </a:r>
          </a:p>
        </p:txBody>
      </p:sp>
      <p:sp>
        <p:nvSpPr>
          <p:cNvPr id="4" name="Slide Number Placeholder 3"/>
          <p:cNvSpPr>
            <a:spLocks noGrp="1"/>
          </p:cNvSpPr>
          <p:nvPr>
            <p:ph type="sldNum" sz="quarter" idx="5"/>
          </p:nvPr>
        </p:nvSpPr>
        <p:spPr/>
        <p:txBody>
          <a:bodyPr/>
          <a:lstStyle/>
          <a:p>
            <a:fld id="{96F1216B-0AE7-4C63-A4C4-C6C48F69DE31}" type="slidenum">
              <a:rPr lang="en-GB" smtClean="0"/>
              <a:t>45</a:t>
            </a:fld>
            <a:endParaRPr lang="en-GB"/>
          </a:p>
        </p:txBody>
      </p:sp>
    </p:spTree>
    <p:extLst>
      <p:ext uri="{BB962C8B-B14F-4D97-AF65-F5344CB8AC3E}">
        <p14:creationId xmlns:p14="http://schemas.microsoft.com/office/powerpoint/2010/main" val="42290541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fun! Cup campaign</a:t>
            </a:r>
            <a:r>
              <a:rPr lang="en-US" baseline="0" dirty="0"/>
              <a:t> for Roslyn code contributors.</a:t>
            </a:r>
          </a:p>
          <a:p>
            <a:r>
              <a:rPr lang="en-US" baseline="0" dirty="0"/>
              <a:t>.NET Foundation Swag / Stickers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6367F-9E19-45E1-A14E-643A1DDF72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464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Sasha</a:t>
            </a:r>
          </a:p>
        </p:txBody>
      </p:sp>
      <p:sp>
        <p:nvSpPr>
          <p:cNvPr id="4" name="Slide Number Placeholder 3"/>
          <p:cNvSpPr>
            <a:spLocks noGrp="1"/>
          </p:cNvSpPr>
          <p:nvPr>
            <p:ph type="sldNum" sz="quarter" idx="5"/>
          </p:nvPr>
        </p:nvSpPr>
        <p:spPr/>
        <p:txBody>
          <a:bodyPr/>
          <a:lstStyle/>
          <a:p>
            <a:fld id="{96F1216B-0AE7-4C63-A4C4-C6C48F69DE31}" type="slidenum">
              <a:rPr lang="en-GB" smtClean="0"/>
              <a:t>47</a:t>
            </a:fld>
            <a:endParaRPr lang="en-GB"/>
          </a:p>
        </p:txBody>
      </p:sp>
    </p:spTree>
    <p:extLst>
      <p:ext uri="{BB962C8B-B14F-4D97-AF65-F5344CB8AC3E}">
        <p14:creationId xmlns:p14="http://schemas.microsoft.com/office/powerpoint/2010/main" val="2077451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Sasha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F1216B-0AE7-4C63-A4C4-C6C48F69DE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3694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F1216B-0AE7-4C63-A4C4-C6C48F69DE31}" type="slidenum">
              <a:rPr lang="en-GB" smtClean="0"/>
              <a:t>49</a:t>
            </a:fld>
            <a:endParaRPr lang="en-GB"/>
          </a:p>
        </p:txBody>
      </p:sp>
    </p:spTree>
    <p:extLst>
      <p:ext uri="{BB962C8B-B14F-4D97-AF65-F5344CB8AC3E}">
        <p14:creationId xmlns:p14="http://schemas.microsoft.com/office/powerpoint/2010/main" val="2567298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401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D86D9B-4C4E-4CDF-ABB8-5AF3C56C85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10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15D3B-4645-4168-9A6D-B3B233FBCB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89640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David Fowler Tweet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D86D9B-4C4E-4CDF-ABB8-5AF3C56C85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0521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F1216B-0AE7-4C63-A4C4-C6C48F69DE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5764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Martin</a:t>
            </a:r>
          </a:p>
        </p:txBody>
      </p:sp>
      <p:sp>
        <p:nvSpPr>
          <p:cNvPr id="4" name="Slide Number Placeholder 3"/>
          <p:cNvSpPr>
            <a:spLocks noGrp="1"/>
          </p:cNvSpPr>
          <p:nvPr>
            <p:ph type="sldNum" sz="quarter" idx="10"/>
          </p:nvPr>
        </p:nvSpPr>
        <p:spPr/>
        <p:txBody>
          <a:bodyPr/>
          <a:lstStyle/>
          <a:p>
            <a:fld id="{96F1216B-0AE7-4C63-A4C4-C6C48F69DE31}" type="slidenum">
              <a:rPr lang="en-GB" smtClean="0"/>
              <a:t>55</a:t>
            </a:fld>
            <a:endParaRPr lang="en-GB"/>
          </a:p>
        </p:txBody>
      </p:sp>
    </p:spTree>
    <p:extLst>
      <p:ext uri="{BB962C8B-B14F-4D97-AF65-F5344CB8AC3E}">
        <p14:creationId xmlns:p14="http://schemas.microsoft.com/office/powerpoint/2010/main" val="10681163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Manu Cornet, works at Google. Org Charts from back in 2011</a:t>
            </a:r>
          </a:p>
        </p:txBody>
      </p:sp>
      <p:sp>
        <p:nvSpPr>
          <p:cNvPr id="4" name="Slide Number Placeholder 3"/>
          <p:cNvSpPr>
            <a:spLocks noGrp="1"/>
          </p:cNvSpPr>
          <p:nvPr>
            <p:ph type="sldNum" sz="quarter" idx="10"/>
          </p:nvPr>
        </p:nvSpPr>
        <p:spPr/>
        <p:txBody>
          <a:bodyPr/>
          <a:lstStyle/>
          <a:p>
            <a:fld id="{96F1216B-0AE7-4C63-A4C4-C6C48F69DE31}" type="slidenum">
              <a:rPr lang="en-GB" smtClean="0"/>
              <a:t>57</a:t>
            </a:fld>
            <a:endParaRPr lang="en-GB"/>
          </a:p>
        </p:txBody>
      </p:sp>
    </p:spTree>
    <p:extLst>
      <p:ext uri="{BB962C8B-B14F-4D97-AF65-F5344CB8AC3E}">
        <p14:creationId xmlns:p14="http://schemas.microsoft.com/office/powerpoint/2010/main" val="8275556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Manu Cornet, works at Google</a:t>
            </a:r>
          </a:p>
        </p:txBody>
      </p:sp>
      <p:sp>
        <p:nvSpPr>
          <p:cNvPr id="4" name="Slide Number Placeholder 3"/>
          <p:cNvSpPr>
            <a:spLocks noGrp="1"/>
          </p:cNvSpPr>
          <p:nvPr>
            <p:ph type="sldNum" sz="quarter" idx="10"/>
          </p:nvPr>
        </p:nvSpPr>
        <p:spPr/>
        <p:txBody>
          <a:bodyPr/>
          <a:lstStyle/>
          <a:p>
            <a:fld id="{96F1216B-0AE7-4C63-A4C4-C6C48F69DE31}" type="slidenum">
              <a:rPr lang="en-GB" smtClean="0"/>
              <a:t>58</a:t>
            </a:fld>
            <a:endParaRPr lang="en-GB"/>
          </a:p>
        </p:txBody>
      </p:sp>
    </p:spTree>
    <p:extLst>
      <p:ext uri="{BB962C8B-B14F-4D97-AF65-F5344CB8AC3E}">
        <p14:creationId xmlns:p14="http://schemas.microsoft.com/office/powerpoint/2010/main" val="2588531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91be93181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91be93181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highlight>
                  <a:srgbClr val="FFFFFF"/>
                </a:highlight>
              </a:rPr>
              <a:t>Ford (****whichever example you choose) isn’t alone - here are some other examples of companies who have seen the benefits of fostering an innersource culture. </a:t>
            </a:r>
            <a:endParaRPr>
              <a:solidFill>
                <a:srgbClr val="222222"/>
              </a:solidFill>
              <a:highlight>
                <a:srgbClr val="FFFFFF"/>
              </a:highlight>
            </a:endParaRPr>
          </a:p>
          <a:p>
            <a:pPr marL="0" lvl="0" indent="0" algn="l" rtl="0">
              <a:spcBef>
                <a:spcPts val="0"/>
              </a:spcBef>
              <a:spcAft>
                <a:spcPts val="0"/>
              </a:spcAft>
              <a:buNone/>
            </a:pPr>
            <a:endParaRPr>
              <a:solidFill>
                <a:srgbClr val="222222"/>
              </a:solidFill>
              <a:highlight>
                <a:srgbClr val="FFFFFF"/>
              </a:highlight>
            </a:endParaRPr>
          </a:p>
          <a:p>
            <a:pPr marL="0" lvl="0" indent="0" algn="l" rtl="0">
              <a:spcBef>
                <a:spcPts val="0"/>
              </a:spcBef>
              <a:spcAft>
                <a:spcPts val="0"/>
              </a:spcAft>
              <a:buNone/>
            </a:pPr>
            <a:r>
              <a:rPr lang="en">
                <a:solidFill>
                  <a:srgbClr val="222222"/>
                </a:solidFill>
                <a:highlight>
                  <a:srgbClr val="FFFFFF"/>
                </a:highlight>
              </a:rPr>
              <a:t>Productivity, performance, time to market and cost-savings are just a few of the benefits that can be achieved through Innersourcing. </a:t>
            </a:r>
            <a:endParaRPr>
              <a:solidFill>
                <a:srgbClr val="222222"/>
              </a:solidFill>
              <a:highlight>
                <a:srgbClr val="FFFFFF"/>
              </a:highlight>
            </a:endParaRPr>
          </a:p>
          <a:p>
            <a:pPr marL="0" lvl="0" indent="0" algn="l" rtl="0">
              <a:spcBef>
                <a:spcPts val="0"/>
              </a:spcBef>
              <a:spcAft>
                <a:spcPts val="0"/>
              </a:spcAft>
              <a:buNone/>
            </a:pPr>
            <a:endParaRPr>
              <a:solidFill>
                <a:srgbClr val="222222"/>
              </a:solidFill>
              <a:highlight>
                <a:srgbClr val="FFFFFF"/>
              </a:highlight>
            </a:endParaRPr>
          </a:p>
          <a:p>
            <a:pPr marL="0" lvl="0" indent="0" algn="l" rtl="0">
              <a:spcBef>
                <a:spcPts val="0"/>
              </a:spcBef>
              <a:spcAft>
                <a:spcPts val="0"/>
              </a:spcAft>
              <a:buNone/>
            </a:pPr>
            <a:r>
              <a:rPr lang="en">
                <a:solidFill>
                  <a:srgbClr val="222222"/>
                </a:solidFill>
                <a:highlight>
                  <a:srgbClr val="FFFFFF"/>
                </a:highlight>
              </a:rPr>
              <a:t>When you are able to focus your teams on the 10-20% of differentiating code through Open Source and simultaneously increase productivity for the teams working on that focused code set through innersourcing - you are in a strong position to accelerate innovation and increase your competitive differentiation.</a:t>
            </a:r>
            <a:endParaRPr>
              <a:solidFill>
                <a:srgbClr val="222222"/>
              </a:solidFill>
              <a:highlight>
                <a:srgbClr val="FFFFFF"/>
              </a:highlight>
            </a:endParaRPr>
          </a:p>
          <a:p>
            <a:pPr marL="0" lvl="0" indent="0" algn="l" rtl="0">
              <a:spcBef>
                <a:spcPts val="0"/>
              </a:spcBef>
              <a:spcAft>
                <a:spcPts val="0"/>
              </a:spcAft>
              <a:buNone/>
            </a:pPr>
            <a:endParaRPr>
              <a:solidFill>
                <a:srgbClr val="222222"/>
              </a:solidFill>
              <a:highlight>
                <a:srgbClr val="FFFFFF"/>
              </a:highlight>
            </a:endParaRPr>
          </a:p>
          <a:p>
            <a:pPr marL="0" lvl="0" indent="0" algn="l" rtl="0">
              <a:spcBef>
                <a:spcPts val="0"/>
              </a:spcBef>
              <a:spcAft>
                <a:spcPts val="0"/>
              </a:spcAft>
              <a:buNone/>
            </a:pPr>
            <a:endParaRPr>
              <a:solidFill>
                <a:srgbClr val="222222"/>
              </a:solidFill>
              <a:highlight>
                <a:srgbClr val="FFFFFF"/>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Sasha</a:t>
            </a:r>
          </a:p>
        </p:txBody>
      </p:sp>
      <p:sp>
        <p:nvSpPr>
          <p:cNvPr id="4" name="Slide Number Placeholder 3"/>
          <p:cNvSpPr>
            <a:spLocks noGrp="1"/>
          </p:cNvSpPr>
          <p:nvPr>
            <p:ph type="sldNum" sz="quarter" idx="10"/>
          </p:nvPr>
        </p:nvSpPr>
        <p:spPr/>
        <p:txBody>
          <a:bodyPr/>
          <a:lstStyle/>
          <a:p>
            <a:fld id="{96F1216B-0AE7-4C63-A4C4-C6C48F69DE31}" type="slidenum">
              <a:rPr lang="en-GB" smtClean="0"/>
              <a:t>62</a:t>
            </a:fld>
            <a:endParaRPr lang="en-GB"/>
          </a:p>
        </p:txBody>
      </p:sp>
    </p:spTree>
    <p:extLst>
      <p:ext uri="{BB962C8B-B14F-4D97-AF65-F5344CB8AC3E}">
        <p14:creationId xmlns:p14="http://schemas.microsoft.com/office/powerpoint/2010/main" val="699261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D86D9B-4C4E-4CDF-ABB8-5AF3C56C85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34778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D86D9B-4C4E-4CDF-ABB8-5AF3C56C85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6/16/20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53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[Martin]</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Brad Smith has been at Microsoft for more than 25 years and was one of the company’s senior lawyers during its battles with open-source software.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“Microsoft was on the wrong side of history when open source exploded at the beginning of the century, and I can say that about me personally.”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good news is that, if life is long enough, you can learn … that you need to change”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15D3B-4645-4168-9A6D-B3B233FBCB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401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contrast, our new CEO, Satya Nadella, is willing to stand in front of a giant display that says that Microsoft loves Linux.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15D3B-4645-4168-9A6D-B3B233FBCB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44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a:t>&amp; at Microsoft we love open source.</a:t>
            </a:r>
          </a:p>
          <a:p>
            <a:pPr marL="285750" indent="-285750">
              <a:buFont typeface="Arial" panose="020B0604020202020204" pitchFamily="34" charset="0"/>
              <a:buChar char="•"/>
            </a:pPr>
            <a:r>
              <a:rPr lang="en-GB" dirty="0"/>
              <a:t>First OSS project was in 2004 when the Windows Installer Toolkit (WiX) was released to </a:t>
            </a:r>
            <a:r>
              <a:rPr lang="en-GB" dirty="0" err="1"/>
              <a:t>SourceForge</a:t>
            </a:r>
            <a:r>
              <a:rPr lang="en-GB" dirty="0"/>
              <a:t>.</a:t>
            </a:r>
          </a:p>
          <a:p>
            <a:pPr marL="285750" indent="-285750">
              <a:buFont typeface="Arial" panose="020B0604020202020204" pitchFamily="34" charset="0"/>
              <a:buChar char="•"/>
            </a:pPr>
            <a:r>
              <a:rPr lang="en-GB" dirty="0"/>
              <a:t>Started contributing to the Linux kernel in 2009</a:t>
            </a:r>
          </a:p>
          <a:p>
            <a:pPr marL="285750" indent="-285750">
              <a:buFont typeface="Arial" panose="020B0604020202020204" pitchFamily="34" charset="0"/>
              <a:buChar char="•"/>
            </a:pPr>
            <a:r>
              <a:rPr lang="en-GB" dirty="0"/>
              <a:t>I joined Nov 2009 – contributed 18 byte fix to Eclipse, super painful.</a:t>
            </a:r>
          </a:p>
          <a:p>
            <a:pPr marL="285750" indent="-285750">
              <a:buFont typeface="Arial" panose="020B0604020202020204" pitchFamily="34" charset="0"/>
              <a:buChar char="•"/>
            </a:pPr>
            <a:r>
              <a:rPr lang="en-GB" dirty="0"/>
              <a:t>Every year we do more &amp; more in the open source realm.</a:t>
            </a:r>
          </a:p>
          <a:p>
            <a:pPr marL="285750" indent="-285750">
              <a:buFont typeface="Arial" panose="020B0604020202020204" pitchFamily="34" charset="0"/>
              <a:buChar char="•"/>
            </a:pPr>
            <a:r>
              <a:rPr lang="en-GB" dirty="0"/>
              <a:t>How we embrace the projects the community has embraced… from Linux to Kubernetes.</a:t>
            </a:r>
          </a:p>
          <a:p>
            <a:pPr marL="285750" indent="-285750">
              <a:buFont typeface="Arial" panose="020B0604020202020204" pitchFamily="34" charset="0"/>
              <a:buChar char="•"/>
            </a:pPr>
            <a:r>
              <a:rPr lang="en-GB" dirty="0"/>
              <a:t>One of the ones I was deeply involved in was whether to compete with Git or become part of it.  Today most of MS development is done in Git.  The source control system that Linux created.  </a:t>
            </a:r>
          </a:p>
          <a:p>
            <a:pPr marL="285750" indent="-285750">
              <a:buFont typeface="Arial" panose="020B0604020202020204" pitchFamily="34" charset="0"/>
              <a:buChar char="•"/>
            </a:pPr>
            <a:r>
              <a:rPr lang="en-GB" dirty="0"/>
              <a:t>Including Windows. </a:t>
            </a:r>
            <a:r>
              <a:rPr lang="en-GB" sz="1224" kern="1200" dirty="0">
                <a:solidFill>
                  <a:schemeClr val="tx1"/>
                </a:solidFill>
                <a:effectLst/>
                <a:latin typeface="+mn-lt"/>
                <a:ea typeface="+mn-ea"/>
                <a:cs typeface="+mn-cs"/>
              </a:rPr>
              <a:t>Think about that for a second, the Windows team use the source control system written by Linus Torvalds. </a:t>
            </a:r>
            <a:endParaRPr lang="en-GB" dirty="0"/>
          </a:p>
          <a:p>
            <a:pPr marL="285750" indent="-285750">
              <a:buFont typeface="Arial" panose="020B0604020202020204" pitchFamily="34" charset="0"/>
              <a:buChar char="•"/>
            </a:pPr>
            <a:r>
              <a:rPr lang="en-GB" dirty="0"/>
              <a:t>Or the ways we increasingly open source the software we work on… from .NET to VS Code &amp; TypeScript.  In fact, much of the core tech in Azure Pipelines itself is open source</a:t>
            </a:r>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6/16/20 8:48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798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6F1216B-0AE7-4C63-A4C4-C6C48F69DE31}" type="slidenum">
              <a:rPr lang="en-GB" smtClean="0"/>
              <a:t>9</a:t>
            </a:fld>
            <a:endParaRPr lang="en-GB"/>
          </a:p>
        </p:txBody>
      </p:sp>
    </p:spTree>
    <p:extLst>
      <p:ext uri="{BB962C8B-B14F-4D97-AF65-F5344CB8AC3E}">
        <p14:creationId xmlns:p14="http://schemas.microsoft.com/office/powerpoint/2010/main" val="1538315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8.xml"/><Relationship Id="rId4" Type="http://schemas.openxmlformats.org/officeDocument/2006/relationships/image" Target="../media/image35.jp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8.xml"/><Relationship Id="rId4" Type="http://schemas.openxmlformats.org/officeDocument/2006/relationships/image" Target="../media/image35.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9.xml"/><Relationship Id="rId4" Type="http://schemas.openxmlformats.org/officeDocument/2006/relationships/image" Target="../media/image35.jp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9.xml"/><Relationship Id="rId4" Type="http://schemas.openxmlformats.org/officeDocument/2006/relationships/image" Target="../media/image35.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Master" Target="../slideMasters/slideMaster10.xml"/><Relationship Id="rId4" Type="http://schemas.openxmlformats.org/officeDocument/2006/relationships/image" Target="../media/image44.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10.xml"/><Relationship Id="rId4" Type="http://schemas.openxmlformats.org/officeDocument/2006/relationships/image" Target="../media/image48.jpg"/></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4.png"/></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62.png"/><Relationship Id="rId1" Type="http://schemas.openxmlformats.org/officeDocument/2006/relationships/slideMaster" Target="../slideMasters/slideMaster12.xml"/><Relationship Id="rId4" Type="http://schemas.openxmlformats.org/officeDocument/2006/relationships/image" Target="../media/image6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9.tif"/><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image" Target="../media/image8.emf"/><Relationship Id="rId1" Type="http://schemas.openxmlformats.org/officeDocument/2006/relationships/slideMaster" Target="../slideMasters/slideMaster3.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pic>
        <p:nvPicPr>
          <p:cNvPr id="10" name="Picture 2" descr="http://static1.squarespace.com/static/51057c96e4b00ee3050d3bb1/t/53cf419ee4b0a5929855c030/1406091693838/?format=750w"/>
          <p:cNvPicPr>
            <a:picLocks noChangeAspect="1" noChangeArrowheads="1"/>
          </p:cNvPicPr>
          <p:nvPr userDrawn="1"/>
        </p:nvPicPr>
        <p:blipFill rotWithShape="1">
          <a:blip r:embed="rId2">
            <a:clrChange>
              <a:clrFrom>
                <a:srgbClr val="6DC2E9"/>
              </a:clrFrom>
              <a:clrTo>
                <a:srgbClr val="6DC2E9">
                  <a:alpha val="0"/>
                </a:srgbClr>
              </a:clrTo>
            </a:clrChange>
            <a:extLst>
              <a:ext uri="{28A0092B-C50C-407E-A947-70E740481C1C}">
                <a14:useLocalDpi xmlns:a14="http://schemas.microsoft.com/office/drawing/2010/main" val="0"/>
              </a:ext>
            </a:extLst>
          </a:blip>
          <a:srcRect l="19908"/>
          <a:stretch/>
        </p:blipFill>
        <p:spPr bwMode="auto">
          <a:xfrm>
            <a:off x="9621983" y="630902"/>
            <a:ext cx="2597880" cy="2357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rotWithShape="1">
          <a:blip r:embed="rId3"/>
          <a:srcRect l="1" r="49867" b="74974"/>
          <a:stretch/>
        </p:blipFill>
        <p:spPr>
          <a:xfrm>
            <a:off x="7295657" y="1967346"/>
            <a:ext cx="1151771" cy="465754"/>
          </a:xfrm>
          <a:prstGeom prst="rect">
            <a:avLst/>
          </a:prstGeom>
        </p:spPr>
      </p:pic>
      <p:pic>
        <p:nvPicPr>
          <p:cNvPr id="13" name="Picture 12"/>
          <p:cNvPicPr>
            <a:picLocks noChangeAspect="1"/>
          </p:cNvPicPr>
          <p:nvPr userDrawn="1"/>
        </p:nvPicPr>
        <p:blipFill rotWithShape="1">
          <a:blip r:embed="rId3"/>
          <a:srcRect l="52902" b="75937"/>
          <a:stretch/>
        </p:blipFill>
        <p:spPr>
          <a:xfrm>
            <a:off x="8676549" y="1189622"/>
            <a:ext cx="1082064" cy="447829"/>
          </a:xfrm>
          <a:prstGeom prst="rect">
            <a:avLst/>
          </a:prstGeom>
        </p:spPr>
      </p:pic>
      <p:pic>
        <p:nvPicPr>
          <p:cNvPr id="2" name="Picture 1"/>
          <p:cNvPicPr>
            <a:picLocks noChangeAspect="1"/>
          </p:cNvPicPr>
          <p:nvPr userDrawn="1"/>
        </p:nvPicPr>
        <p:blipFill>
          <a:blip r:embed="rId4">
            <a:clrChange>
              <a:clrFrom>
                <a:srgbClr val="1C6ACF"/>
              </a:clrFrom>
              <a:clrTo>
                <a:srgbClr val="1C6ACF">
                  <a:alpha val="0"/>
                </a:srgbClr>
              </a:clrTo>
            </a:clrChange>
          </a:blip>
          <a:stretch>
            <a:fillRect/>
          </a:stretch>
        </p:blipFill>
        <p:spPr>
          <a:xfrm>
            <a:off x="7269403" y="3403911"/>
            <a:ext cx="4256072" cy="2955578"/>
          </a:xfrm>
          <a:prstGeom prst="rect">
            <a:avLst/>
          </a:prstGeom>
        </p:spPr>
      </p:pic>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448212" y="6123276"/>
            <a:ext cx="1231945" cy="263937"/>
          </a:xfrm>
          <a:prstGeom prst="rect">
            <a:avLst/>
          </a:prstGeom>
        </p:spPr>
      </p:pic>
      <p:sp>
        <p:nvSpPr>
          <p:cNvPr id="12" name="Freeform 11"/>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27" name="Freeform 26"/>
          <p:cNvSpPr>
            <a:spLocks/>
          </p:cNvSpPr>
          <p:nvPr userDrawn="1"/>
        </p:nvSpPr>
        <p:spPr bwMode="auto">
          <a:xfrm flipH="1">
            <a:off x="7524913"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28" name="Freeform 42"/>
          <p:cNvSpPr>
            <a:spLocks/>
          </p:cNvSpPr>
          <p:nvPr userDrawn="1"/>
        </p:nvSpPr>
        <p:spPr bwMode="auto">
          <a:xfrm>
            <a:off x="8573516" y="1456608"/>
            <a:ext cx="1048467" cy="627580"/>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dirty="0"/>
          </a:p>
        </p:txBody>
      </p:sp>
      <p:sp>
        <p:nvSpPr>
          <p:cNvPr id="14" name="Freeform 26"/>
          <p:cNvSpPr>
            <a:spLocks/>
          </p:cNvSpPr>
          <p:nvPr userDrawn="1"/>
        </p:nvSpPr>
        <p:spPr bwMode="auto">
          <a:xfrm flipH="1">
            <a:off x="9563106" y="2696436"/>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42A2DC"/>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5" name="Freeform 42"/>
          <p:cNvSpPr>
            <a:spLocks/>
          </p:cNvSpPr>
          <p:nvPr userDrawn="1"/>
        </p:nvSpPr>
        <p:spPr bwMode="auto">
          <a:xfrm>
            <a:off x="9143464" y="3211893"/>
            <a:ext cx="641588" cy="38403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dirty="0"/>
          </a:p>
        </p:txBody>
      </p:sp>
      <p:sp>
        <p:nvSpPr>
          <p:cNvPr id="16" name="Freeform 11"/>
          <p:cNvSpPr>
            <a:spLocks/>
          </p:cNvSpPr>
          <p:nvPr userDrawn="1"/>
        </p:nvSpPr>
        <p:spPr bwMode="auto">
          <a:xfrm>
            <a:off x="7863532" y="2736000"/>
            <a:ext cx="1041108" cy="423187"/>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299405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251573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758842"/>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930942"/>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89925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4086644"/>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324282"/>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6297709"/>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6391461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419834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576142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428875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666244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58004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5194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13645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26279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963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4208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591534"/>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4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80044"/>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4092462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91465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841215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159216297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760159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497772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157236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507428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560551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76748046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71355119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53053847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629461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681656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5286173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52596237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82271523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075007015"/>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368746926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407795730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487698197"/>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8928642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92155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447762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964344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692392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042722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61926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169407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4168577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47608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1506349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2779210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51426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3323714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28259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517065"/>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914367">
              <a:defRPr/>
            </a:pPr>
            <a:fld id="{846CE7D5-CF57-46EF-B807-FDD0502418D4}" type="datetimeFigureOut">
              <a:rPr lang="en-US" sz="1765" smtClean="0">
                <a:solidFill>
                  <a:srgbClr val="505050"/>
                </a:solidFill>
              </a:rPr>
              <a:pPr defTabSz="914367">
                <a:defRPr/>
              </a:pPr>
              <a:t>6/16/20</a:t>
            </a:fld>
            <a:endParaRPr lang="en-US" sz="1765">
              <a:solidFill>
                <a:srgbClr val="505050"/>
              </a:solidFill>
            </a:endParaRPr>
          </a:p>
        </p:txBody>
      </p:sp>
      <p:sp>
        <p:nvSpPr>
          <p:cNvPr id="5" name="Footer Placeholder 4"/>
          <p:cNvSpPr>
            <a:spLocks noGrp="1"/>
          </p:cNvSpPr>
          <p:nvPr>
            <p:ph type="ftr" sz="quarter" idx="11"/>
          </p:nvPr>
        </p:nvSpPr>
        <p:spPr/>
        <p:txBody>
          <a:bodyPr/>
          <a:lstStyle/>
          <a:p>
            <a:pPr defTabSz="914367">
              <a:defRPr/>
            </a:pPr>
            <a:endParaRPr lang="en-US" sz="1765">
              <a:solidFill>
                <a:srgbClr val="505050"/>
              </a:solidFill>
            </a:endParaRPr>
          </a:p>
        </p:txBody>
      </p:sp>
      <p:sp>
        <p:nvSpPr>
          <p:cNvPr id="6" name="Slide Number Placeholder 5"/>
          <p:cNvSpPr>
            <a:spLocks noGrp="1"/>
          </p:cNvSpPr>
          <p:nvPr>
            <p:ph type="sldNum" sz="quarter" idx="12"/>
          </p:nvPr>
        </p:nvSpPr>
        <p:spPr/>
        <p:txBody>
          <a:bodyPr/>
          <a:lstStyle/>
          <a:p>
            <a:pPr defTabSz="914367">
              <a:defRPr/>
            </a:pPr>
            <a:fld id="{330EA680-D336-4FF7-8B7A-9848BB0A1C32}" type="slidenum">
              <a:rPr lang="en-US" sz="1765" smtClean="0">
                <a:solidFill>
                  <a:srgbClr val="505050"/>
                </a:solidFill>
              </a:rPr>
              <a:pPr defTabSz="914367">
                <a:defRPr/>
              </a:pPr>
              <a:t>‹#›</a:t>
            </a:fld>
            <a:endParaRPr lang="en-US" sz="1765">
              <a:solidFill>
                <a:srgbClr val="505050"/>
              </a:solidFill>
            </a:endParaRPr>
          </a:p>
        </p:txBody>
      </p:sp>
    </p:spTree>
    <p:extLst>
      <p:ext uri="{BB962C8B-B14F-4D97-AF65-F5344CB8AC3E}">
        <p14:creationId xmlns:p14="http://schemas.microsoft.com/office/powerpoint/2010/main" val="38438300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485223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40760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5"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39311"/>
            <a:ext cx="1335673" cy="190279"/>
          </a:xfrm>
          <a:prstGeom prst="rect">
            <a:avLst/>
          </a:prstGeom>
        </p:spPr>
      </p:pic>
    </p:spTree>
    <p:extLst>
      <p:ext uri="{BB962C8B-B14F-4D97-AF65-F5344CB8AC3E}">
        <p14:creationId xmlns:p14="http://schemas.microsoft.com/office/powerpoint/2010/main" val="4142442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5"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39311"/>
            <a:ext cx="1335673" cy="190279"/>
          </a:xfrm>
          <a:prstGeom prst="rect">
            <a:avLst/>
          </a:prstGeom>
        </p:spPr>
      </p:pic>
    </p:spTree>
    <p:extLst>
      <p:ext uri="{BB962C8B-B14F-4D97-AF65-F5344CB8AC3E}">
        <p14:creationId xmlns:p14="http://schemas.microsoft.com/office/powerpoint/2010/main" val="147266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5"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3"/>
          </a:xfrm>
          <a:prstGeom prst="rect">
            <a:avLst/>
          </a:prstGeom>
        </p:spPr>
      </p:pic>
    </p:spTree>
    <p:extLst>
      <p:ext uri="{BB962C8B-B14F-4D97-AF65-F5344CB8AC3E}">
        <p14:creationId xmlns:p14="http://schemas.microsoft.com/office/powerpoint/2010/main" val="867671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0" y="2605913"/>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6"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5" y="2540313"/>
            <a:ext cx="7028471" cy="1793104"/>
          </a:xfrm>
          <a:noFill/>
        </p:spPr>
        <p:txBody>
          <a:bodyPr lIns="0" tIns="0" rIns="0" bIns="182880" anchor="b" anchorCtr="0"/>
          <a:lstStyle>
            <a:lvl1pPr>
              <a:defRPr sz="5295"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39311"/>
            <a:ext cx="1335673" cy="190279"/>
          </a:xfrm>
          <a:prstGeom prst="rect">
            <a:avLst/>
          </a:prstGeom>
        </p:spPr>
      </p:pic>
    </p:spTree>
    <p:extLst>
      <p:ext uri="{BB962C8B-B14F-4D97-AF65-F5344CB8AC3E}">
        <p14:creationId xmlns:p14="http://schemas.microsoft.com/office/powerpoint/2010/main" val="2274566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8" y="1189289"/>
            <a:ext cx="3621493"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8" y="1646474"/>
            <a:ext cx="3621493" cy="3289228"/>
          </a:xfrm>
        </p:spPr>
        <p:txBody>
          <a:bodyPr wrap="square" lIns="0" tIns="0" rIns="0" bIns="0">
            <a:noAutofit/>
          </a:bodyPr>
          <a:lstStyle>
            <a:lvl1pPr marL="0" marR="0" indent="0" algn="l" defTabSz="507369" rtl="0" eaLnBrk="1" fontAlgn="auto" latinLnBrk="0" hangingPunct="1">
              <a:lnSpc>
                <a:spcPct val="100000"/>
              </a:lnSpc>
              <a:spcBef>
                <a:spcPts val="0"/>
              </a:spcBef>
              <a:spcAft>
                <a:spcPts val="883"/>
              </a:spcAft>
              <a:buClrTx/>
              <a:buSzPct val="90000"/>
              <a:buFont typeface="Wingdings" panose="05000000000000000000" pitchFamily="2" charset="2"/>
              <a:buNone/>
              <a:tabLst/>
              <a:defRPr sz="1765" spc="0" baseline="0">
                <a:solidFill>
                  <a:schemeClr val="tx2"/>
                </a:solidFill>
                <a:latin typeface="+mn-lt"/>
              </a:defRPr>
            </a:lvl1pPr>
            <a:lvl2pPr marL="224114" indent="0">
              <a:buNone/>
              <a:defRPr sz="1765"/>
            </a:lvl2pPr>
            <a:lvl3pPr marL="448227" indent="0">
              <a:buNone/>
              <a:defRPr sz="1765"/>
            </a:lvl3pPr>
            <a:lvl4pPr marL="672342" indent="0">
              <a:buNone/>
              <a:defRPr sz="1765"/>
            </a:lvl4pPr>
            <a:lvl5pPr marL="896455"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9" y="6431088"/>
            <a:ext cx="11326085" cy="95154"/>
            <a:chOff x="445128" y="6559056"/>
            <a:chExt cx="11553197" cy="97048"/>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7048"/>
            </a:xfrm>
            <a:prstGeom prst="rect">
              <a:avLst/>
            </a:prstGeom>
            <a:noFill/>
          </p:spPr>
          <p:txBody>
            <a:bodyPr wrap="none" lIns="0" tIns="0" rIns="0" bIns="0" rtlCol="0">
              <a:spAutoFit/>
            </a:bodyPr>
            <a:lstStyle/>
            <a:p>
              <a:pPr>
                <a:lnSpc>
                  <a:spcPct val="90000"/>
                </a:lnSpc>
                <a:spcAft>
                  <a:spcPts val="588"/>
                </a:spcAft>
              </a:pPr>
              <a:r>
                <a:rPr lang="en-US" sz="687">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5531421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3" cy="1106487"/>
          </a:xfrm>
        </p:spPr>
        <p:txBody>
          <a:bodyPr wrap="square" lIns="0" tIns="0" rIns="0" bIns="0">
            <a:spAutoFit/>
          </a:bodyPr>
          <a:lstStyle>
            <a:lvl1pPr marL="0" marR="0" indent="0" algn="l" defTabSz="91443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342" indent="0">
              <a:spcBef>
                <a:spcPts val="0"/>
              </a:spcBef>
              <a:spcAft>
                <a:spcPts val="1275"/>
              </a:spcAft>
              <a:buNone/>
              <a:defRPr sz="1961"/>
            </a:lvl4pPr>
            <a:lvl5pPr marL="896455"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8941687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6282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1120574"/>
            <a:ext cx="11339773" cy="1106487"/>
          </a:xfrm>
        </p:spPr>
        <p:txBody>
          <a:bodyPr wrap="square" lIns="0" tIns="0" rIns="0" bIns="0">
            <a:spAutoFit/>
          </a:bodyPr>
          <a:lstStyle>
            <a:lvl1pPr marL="280142" indent="-280142">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57" indent="-280142">
              <a:lnSpc>
                <a:spcPct val="100000"/>
              </a:lnSpc>
              <a:spcBef>
                <a:spcPts val="0"/>
              </a:spcBef>
              <a:spcAft>
                <a:spcPts val="1372"/>
              </a:spcAft>
              <a:buFont typeface="Arial" panose="020B0604020202020204" pitchFamily="34" charset="0"/>
              <a:buChar char="•"/>
              <a:defRPr sz="1765">
                <a:solidFill>
                  <a:srgbClr val="000000"/>
                </a:solidFill>
              </a:defRPr>
            </a:lvl2pPr>
            <a:lvl3pPr marL="728370" indent="-280142">
              <a:lnSpc>
                <a:spcPct val="100000"/>
              </a:lnSpc>
              <a:spcBef>
                <a:spcPts val="0"/>
              </a:spcBef>
              <a:spcAft>
                <a:spcPts val="1372"/>
              </a:spcAft>
              <a:buFont typeface="Arial" panose="020B0604020202020204" pitchFamily="34" charset="0"/>
              <a:buChar char="•"/>
              <a:defRPr sz="1372">
                <a:solidFill>
                  <a:srgbClr val="000000"/>
                </a:solidFill>
              </a:defRPr>
            </a:lvl3pPr>
            <a:lvl4pPr marL="672342" indent="0">
              <a:spcBef>
                <a:spcPts val="0"/>
              </a:spcBef>
              <a:spcAft>
                <a:spcPts val="1275"/>
              </a:spcAft>
              <a:buNone/>
              <a:defRPr sz="1961"/>
            </a:lvl4pPr>
            <a:lvl5pPr marL="8964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24913968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1"/>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83030877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1124690"/>
            <a:ext cx="11339773"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114" indent="0">
              <a:lnSpc>
                <a:spcPct val="100000"/>
              </a:lnSpc>
              <a:spcBef>
                <a:spcPts val="0"/>
              </a:spcBef>
              <a:spcAft>
                <a:spcPts val="1372"/>
              </a:spcAft>
              <a:buNone/>
              <a:defRPr sz="1765">
                <a:solidFill>
                  <a:srgbClr val="000000"/>
                </a:solidFill>
              </a:defRPr>
            </a:lvl2pPr>
            <a:lvl3pPr marL="448227" indent="0">
              <a:lnSpc>
                <a:spcPct val="100000"/>
              </a:lnSpc>
              <a:spcBef>
                <a:spcPts val="0"/>
              </a:spcBef>
              <a:spcAft>
                <a:spcPts val="1372"/>
              </a:spcAft>
              <a:buNone/>
              <a:defRPr sz="1372">
                <a:solidFill>
                  <a:srgbClr val="000000"/>
                </a:solidFill>
              </a:defRPr>
            </a:lvl3pPr>
            <a:lvl4pPr marL="672342" indent="0">
              <a:spcBef>
                <a:spcPts val="0"/>
              </a:spcBef>
              <a:spcAft>
                <a:spcPts val="1275"/>
              </a:spcAft>
              <a:buNone/>
              <a:defRPr sz="1961"/>
            </a:lvl4pPr>
            <a:lvl5pPr marL="896455"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0" cy="2602491"/>
          </a:xfrm>
        </p:spPr>
        <p:txBody>
          <a:bodyPr lIns="0" tIns="0" rIns="0" bIns="0">
            <a:noAutofit/>
          </a:bodyPr>
          <a:lstStyle>
            <a:lvl1pPr marL="0" indent="0">
              <a:lnSpc>
                <a:spcPct val="100000"/>
              </a:lnSpc>
              <a:spcBef>
                <a:spcPts val="0"/>
              </a:spcBef>
              <a:spcAft>
                <a:spcPts val="883"/>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883"/>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0" y="2313290"/>
            <a:ext cx="3623051" cy="2602491"/>
          </a:xfrm>
        </p:spPr>
        <p:txBody>
          <a:bodyPr lIns="0" tIns="0" rIns="0" bIns="0">
            <a:noAutofit/>
          </a:bodyPr>
          <a:lstStyle>
            <a:lvl1pPr marL="0" indent="0">
              <a:lnSpc>
                <a:spcPct val="100000"/>
              </a:lnSpc>
              <a:spcBef>
                <a:spcPts val="0"/>
              </a:spcBef>
              <a:spcAft>
                <a:spcPts val="883"/>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883"/>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0" cy="2653717"/>
          </a:xfrm>
        </p:spPr>
        <p:txBody>
          <a:bodyPr lIns="0" tIns="0" rIns="0" bIns="0"/>
          <a:lstStyle>
            <a:lvl1pPr marL="0" indent="0">
              <a:lnSpc>
                <a:spcPct val="100000"/>
              </a:lnSpc>
              <a:spcBef>
                <a:spcPts val="0"/>
              </a:spcBef>
              <a:spcAft>
                <a:spcPts val="883"/>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883"/>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1375799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3" cy="814777"/>
          </a:xfrm>
        </p:spPr>
        <p:txBody>
          <a:bodyPr wrap="square" lIns="0" tIns="0" rIns="0" bIns="0">
            <a:spAutoFit/>
          </a:bodyPr>
          <a:lstStyle>
            <a:lvl1pPr marL="0" indent="0">
              <a:lnSpc>
                <a:spcPct val="100000"/>
              </a:lnSpc>
              <a:spcBef>
                <a:spcPts val="0"/>
              </a:spcBef>
              <a:spcAft>
                <a:spcPts val="883"/>
              </a:spcAft>
              <a:buNone/>
              <a:defRPr sz="1765" b="0" i="0">
                <a:solidFill>
                  <a:srgbClr val="000000"/>
                </a:solidFill>
                <a:latin typeface="+mn-lt"/>
              </a:defRPr>
            </a:lvl1pPr>
            <a:lvl2pPr marL="224114" indent="0">
              <a:lnSpc>
                <a:spcPct val="100000"/>
              </a:lnSpc>
              <a:spcBef>
                <a:spcPts val="0"/>
              </a:spcBef>
              <a:spcAft>
                <a:spcPts val="1372"/>
              </a:spcAft>
              <a:buNone/>
              <a:defRPr sz="1765">
                <a:solidFill>
                  <a:srgbClr val="000000"/>
                </a:solidFill>
              </a:defRPr>
            </a:lvl2pPr>
            <a:lvl3pPr marL="448227" indent="0">
              <a:lnSpc>
                <a:spcPct val="100000"/>
              </a:lnSpc>
              <a:spcBef>
                <a:spcPts val="0"/>
              </a:spcBef>
              <a:spcAft>
                <a:spcPts val="1372"/>
              </a:spcAft>
              <a:buNone/>
              <a:defRPr sz="1372">
                <a:solidFill>
                  <a:srgbClr val="000000"/>
                </a:solidFill>
              </a:defRPr>
            </a:lvl3pPr>
            <a:lvl4pPr marL="672342" indent="0">
              <a:spcBef>
                <a:spcPts val="0"/>
              </a:spcBef>
              <a:spcAft>
                <a:spcPts val="1275"/>
              </a:spcAft>
              <a:buNone/>
              <a:defRPr sz="1961"/>
            </a:lvl4pPr>
            <a:lvl5pPr marL="896455"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3"/>
            <a:ext cx="3630520"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marL="280142" lvl="1" indent="-280142">
              <a:buFont typeface="Arial" panose="020B0604020202020204" pitchFamily="34" charset="0"/>
              <a:buChar char="•"/>
            </a:pPr>
            <a:r>
              <a:rPr lang="en-US"/>
              <a:t>Body copy Segoe Regular 14</a:t>
            </a:r>
          </a:p>
          <a:p>
            <a:pPr marL="280142" lvl="1" indent="-280142">
              <a:buFont typeface="Arial" panose="020B0604020202020204" pitchFamily="34" charset="0"/>
              <a:buChar char="•"/>
            </a:pPr>
            <a:r>
              <a:rPr lang="en-US"/>
              <a:t>Lorem ipsum dolor sit </a:t>
            </a:r>
            <a:r>
              <a:rPr lang="en-US" err="1"/>
              <a:t>amet</a:t>
            </a:r>
            <a:r>
              <a:rPr lang="en-US"/>
              <a:t>, </a:t>
            </a:r>
            <a:r>
              <a:rPr lang="en-US" err="1"/>
              <a:t>consectetur</a:t>
            </a:r>
            <a:endParaRPr lang="en-US"/>
          </a:p>
          <a:p>
            <a:pPr marL="280142" lvl="1" indent="-280142">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42" lvl="1" indent="-280142">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42" lvl="1" indent="-280142">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42" lvl="1" indent="-280142">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42" lvl="1" indent="-280142">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42" lvl="1" indent="-280142">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42" lvl="1" indent="-280142">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0" y="2310843"/>
            <a:ext cx="3623051"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marL="280142" lvl="1" indent="-280142">
              <a:buFont typeface="Arial" panose="020B0604020202020204" pitchFamily="34" charset="0"/>
              <a:buChar char="•"/>
            </a:pPr>
            <a:r>
              <a:rPr lang="en-US"/>
              <a:t>Body copy Segoe Regular 14</a:t>
            </a:r>
          </a:p>
          <a:p>
            <a:pPr marL="280142" lvl="1" indent="-280142">
              <a:buFont typeface="Arial" panose="020B0604020202020204" pitchFamily="34" charset="0"/>
              <a:buChar char="•"/>
            </a:pPr>
            <a:r>
              <a:rPr lang="en-US"/>
              <a:t>Lorem ipsum dolor sit </a:t>
            </a:r>
            <a:r>
              <a:rPr lang="en-US" err="1"/>
              <a:t>amet</a:t>
            </a:r>
            <a:r>
              <a:rPr lang="en-US"/>
              <a:t>, </a:t>
            </a:r>
            <a:r>
              <a:rPr lang="en-US" err="1"/>
              <a:t>consectetur</a:t>
            </a:r>
            <a:endParaRPr lang="en-US"/>
          </a:p>
          <a:p>
            <a:pPr marL="280142" lvl="1" indent="-280142">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42" lvl="1" indent="-280142">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42" lvl="1" indent="-280142">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42" lvl="1" indent="-280142">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42" lvl="1" indent="-280142">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42" lvl="1" indent="-280142">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1"/>
            <a:ext cx="3630520" cy="2618474"/>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marL="280142" lvl="1" indent="-280142">
              <a:buFont typeface="Arial" panose="020B0604020202020204" pitchFamily="34" charset="0"/>
              <a:buChar char="•"/>
            </a:pPr>
            <a:r>
              <a:rPr lang="en-US"/>
              <a:t>Body copy Segoe Regular 14</a:t>
            </a:r>
          </a:p>
          <a:p>
            <a:pPr marL="280142" lvl="1" indent="-280142">
              <a:buFont typeface="Arial" panose="020B0604020202020204" pitchFamily="34" charset="0"/>
              <a:buChar char="•"/>
            </a:pPr>
            <a:r>
              <a:rPr lang="en-US"/>
              <a:t>Lorem ipsum dolor sit </a:t>
            </a:r>
            <a:r>
              <a:rPr lang="en-US" err="1"/>
              <a:t>amet</a:t>
            </a:r>
            <a:r>
              <a:rPr lang="en-US"/>
              <a:t>, </a:t>
            </a:r>
            <a:r>
              <a:rPr lang="en-US" err="1"/>
              <a:t>consectetur</a:t>
            </a:r>
            <a:endParaRPr lang="en-US"/>
          </a:p>
          <a:p>
            <a:pPr marL="280142" lvl="1" indent="-280142">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42" lvl="1" indent="-280142">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42" lvl="1" indent="-280142">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42" lvl="1" indent="-280142">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42" lvl="1" indent="-280142">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42" lvl="1" indent="-280142">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32610152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1114882"/>
            <a:ext cx="11339773" cy="814777"/>
          </a:xfrm>
        </p:spPr>
        <p:txBody>
          <a:bodyPr wrap="square" lIns="0" tIns="0" rIns="0" bIns="0">
            <a:spAutoFit/>
          </a:bodyPr>
          <a:lstStyle>
            <a:lvl1pPr marL="0" indent="0">
              <a:lnSpc>
                <a:spcPct val="100000"/>
              </a:lnSpc>
              <a:spcBef>
                <a:spcPts val="0"/>
              </a:spcBef>
              <a:spcAft>
                <a:spcPts val="883"/>
              </a:spcAft>
              <a:buNone/>
              <a:defRPr sz="1765" b="0" i="0">
                <a:solidFill>
                  <a:srgbClr val="000000"/>
                </a:solidFill>
                <a:latin typeface="+mn-lt"/>
              </a:defRPr>
            </a:lvl1pPr>
            <a:lvl2pPr marL="224114" indent="0">
              <a:lnSpc>
                <a:spcPct val="100000"/>
              </a:lnSpc>
              <a:spcBef>
                <a:spcPts val="0"/>
              </a:spcBef>
              <a:spcAft>
                <a:spcPts val="1372"/>
              </a:spcAft>
              <a:buNone/>
              <a:defRPr sz="1765">
                <a:solidFill>
                  <a:srgbClr val="000000"/>
                </a:solidFill>
              </a:defRPr>
            </a:lvl2pPr>
            <a:lvl3pPr marL="448227" indent="0">
              <a:lnSpc>
                <a:spcPct val="100000"/>
              </a:lnSpc>
              <a:spcBef>
                <a:spcPts val="0"/>
              </a:spcBef>
              <a:spcAft>
                <a:spcPts val="1372"/>
              </a:spcAft>
              <a:buNone/>
              <a:defRPr sz="1372">
                <a:solidFill>
                  <a:srgbClr val="000000"/>
                </a:solidFill>
              </a:defRPr>
            </a:lvl3pPr>
            <a:lvl4pPr marL="672342" indent="0">
              <a:spcBef>
                <a:spcPts val="0"/>
              </a:spcBef>
              <a:spcAft>
                <a:spcPts val="1275"/>
              </a:spcAft>
              <a:buNone/>
              <a:defRPr sz="1961"/>
            </a:lvl4pPr>
            <a:lvl5pPr marL="896455"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7"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2" cy="2602491"/>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7780505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1114882"/>
            <a:ext cx="11339773" cy="814777"/>
          </a:xfrm>
        </p:spPr>
        <p:txBody>
          <a:bodyPr wrap="square" lIns="0" tIns="0" rIns="0" bIns="0">
            <a:spAutoFit/>
          </a:bodyPr>
          <a:lstStyle>
            <a:lvl1pPr marL="0" indent="0">
              <a:lnSpc>
                <a:spcPct val="100000"/>
              </a:lnSpc>
              <a:spcBef>
                <a:spcPts val="0"/>
              </a:spcBef>
              <a:spcAft>
                <a:spcPts val="883"/>
              </a:spcAft>
              <a:buNone/>
              <a:defRPr sz="1765" b="0" i="0">
                <a:solidFill>
                  <a:srgbClr val="000000"/>
                </a:solidFill>
                <a:latin typeface="+mn-lt"/>
              </a:defRPr>
            </a:lvl1pPr>
            <a:lvl2pPr marL="224114" indent="0">
              <a:lnSpc>
                <a:spcPct val="100000"/>
              </a:lnSpc>
              <a:spcBef>
                <a:spcPts val="0"/>
              </a:spcBef>
              <a:spcAft>
                <a:spcPts val="1372"/>
              </a:spcAft>
              <a:buNone/>
              <a:defRPr sz="1765">
                <a:solidFill>
                  <a:srgbClr val="000000"/>
                </a:solidFill>
              </a:defRPr>
            </a:lvl2pPr>
            <a:lvl3pPr marL="448227" indent="0">
              <a:lnSpc>
                <a:spcPct val="100000"/>
              </a:lnSpc>
              <a:spcBef>
                <a:spcPts val="0"/>
              </a:spcBef>
              <a:spcAft>
                <a:spcPts val="1372"/>
              </a:spcAft>
              <a:buNone/>
              <a:defRPr sz="1372">
                <a:solidFill>
                  <a:srgbClr val="000000"/>
                </a:solidFill>
              </a:defRPr>
            </a:lvl3pPr>
            <a:lvl4pPr marL="672342" indent="0">
              <a:spcBef>
                <a:spcPts val="0"/>
              </a:spcBef>
              <a:spcAft>
                <a:spcPts val="1275"/>
              </a:spcAft>
              <a:buNone/>
              <a:defRPr sz="1961"/>
            </a:lvl4pPr>
            <a:lvl5pPr marL="896455"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5555967" cy="2605273"/>
          </a:xfrm>
        </p:spPr>
        <p:txBody>
          <a:bodyPr lIns="0" tIns="0" rIns="0" bIns="0">
            <a:noAutofit/>
          </a:bodyPr>
          <a:lstStyle>
            <a:lvl1pPr marL="0" marR="0" indent="0" algn="l" defTabSz="914437" rtl="0" eaLnBrk="1" fontAlgn="auto" latinLnBrk="0" hangingPunct="1">
              <a:lnSpc>
                <a:spcPct val="100000"/>
              </a:lnSpc>
              <a:spcBef>
                <a:spcPts val="0"/>
              </a:spcBef>
              <a:spcAft>
                <a:spcPts val="687"/>
              </a:spcAft>
              <a:buClrTx/>
              <a:buSzPct val="90000"/>
              <a:buFont typeface="Wingdings" panose="05000000000000000000" pitchFamily="2" charset="2"/>
              <a:buNone/>
              <a:tabLst/>
              <a:defRPr sz="1372" b="1">
                <a:solidFill>
                  <a:schemeClr val="tx2"/>
                </a:solidFill>
                <a:latin typeface="+mn-lt"/>
              </a:defRPr>
            </a:lvl1pPr>
            <a:lvl2pPr marL="280142" marR="0" indent="-280142" algn="l" defTabSz="914437" rtl="0" eaLnBrk="1" fontAlgn="auto" latinLnBrk="0" hangingPunct="1">
              <a:lnSpc>
                <a:spcPct val="100000"/>
              </a:lnSpc>
              <a:spcBef>
                <a:spcPts val="0"/>
              </a:spcBef>
              <a:spcAft>
                <a:spcPts val="687"/>
              </a:spcAft>
              <a:buClrTx/>
              <a:buSzPct val="90000"/>
              <a:buFont typeface="Arial" panose="020B0604020202020204" pitchFamily="34" charset="0"/>
              <a:buChar char="•"/>
              <a:tabLst/>
              <a:defRPr sz="1372">
                <a:solidFill>
                  <a:srgbClr val="000000"/>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ct val="100000"/>
              </a:lnSpc>
              <a:spcBef>
                <a:spcPts val="0"/>
              </a:spcBef>
              <a:spcAft>
                <a:spcPts val="883"/>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2"/>
            <a:ext cx="5547872" cy="2605273"/>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280142" marR="0" indent="-280142" algn="l" defTabSz="914437" rtl="0" eaLnBrk="1" fontAlgn="auto" latinLnBrk="0" hangingPunct="1">
              <a:lnSpc>
                <a:spcPct val="100000"/>
              </a:lnSpc>
              <a:spcBef>
                <a:spcPts val="0"/>
              </a:spcBef>
              <a:spcAft>
                <a:spcPts val="687"/>
              </a:spcAft>
              <a:buClrTx/>
              <a:buSzPct val="90000"/>
              <a:buFont typeface="Arial" panose="020B0604020202020204" pitchFamily="34" charset="0"/>
              <a:buChar char="•"/>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26436892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9"/>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9"/>
            <a:ext cx="3623051"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1" cy="2583813"/>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0" cy="1141339"/>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0" y="3986232"/>
            <a:ext cx="3623051" cy="1141339"/>
          </a:xfrm>
        </p:spPr>
        <p:txBody>
          <a:bodyPr lIns="0" tIns="0" rIns="0" bIns="0"/>
          <a:lstStyle>
            <a:lvl1pPr marL="0" indent="0">
              <a:lnSpc>
                <a:spcPct val="100000"/>
              </a:lnSpc>
              <a:spcBef>
                <a:spcPts val="0"/>
              </a:spcBef>
              <a:spcAft>
                <a:spcPts val="687"/>
              </a:spcAft>
              <a:buNone/>
              <a:defRPr lang="en-US" sz="1372" b="1" kern="1200" spc="0" baseline="0" dirty="0" smtClean="0">
                <a:solidFill>
                  <a:schemeClr val="tx2"/>
                </a:solidFill>
                <a:latin typeface="+mn-lt"/>
                <a:ea typeface="+mn-ea"/>
                <a:cs typeface="+mn-cs"/>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0" cy="1141339"/>
          </a:xfrm>
        </p:spPr>
        <p:txBody>
          <a:bodyPr lIns="0" tIns="0" rIns="0" bIns="0"/>
          <a:lstStyle>
            <a:lvl1pPr marL="0" indent="0">
              <a:lnSpc>
                <a:spcPct val="100000"/>
              </a:lnSpc>
              <a:spcBef>
                <a:spcPts val="0"/>
              </a:spcBef>
              <a:spcAft>
                <a:spcPts val="687"/>
              </a:spcAft>
              <a:buNone/>
              <a:defRPr lang="en-US" sz="1372" b="1" kern="1200" spc="0" baseline="0" dirty="0">
                <a:solidFill>
                  <a:schemeClr val="tx2"/>
                </a:solidFill>
                <a:latin typeface="+mn-lt"/>
                <a:ea typeface="+mn-ea"/>
                <a:cs typeface="+mn-cs"/>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6" y="222585"/>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70187490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9"/>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9"/>
            <a:ext cx="3623051"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1" cy="2583813"/>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4"/>
            <a:ext cx="3630520" cy="1113895"/>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280142" marR="0" indent="-280142" algn="l" defTabSz="914437" rtl="0" eaLnBrk="1" fontAlgn="auto" latinLnBrk="0" hangingPunct="1">
              <a:lnSpc>
                <a:spcPct val="100000"/>
              </a:lnSpc>
              <a:spcBef>
                <a:spcPts val="0"/>
              </a:spcBef>
              <a:spcAft>
                <a:spcPts val="687"/>
              </a:spcAft>
              <a:buClrTx/>
              <a:buSzPct val="90000"/>
              <a:buFont typeface="Arial" panose="020B0604020202020204" pitchFamily="34" charset="0"/>
              <a:buChar char="•"/>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0" y="3986234"/>
            <a:ext cx="3623051" cy="1113895"/>
          </a:xfrm>
        </p:spPr>
        <p:txBody>
          <a:bodyPr lIns="0" tIns="0" rIns="0" bIns="0"/>
          <a:lstStyle>
            <a:lvl1pPr marL="0" indent="0">
              <a:lnSpc>
                <a:spcPct val="100000"/>
              </a:lnSpc>
              <a:spcBef>
                <a:spcPts val="0"/>
              </a:spcBef>
              <a:spcAft>
                <a:spcPts val="687"/>
              </a:spcAft>
              <a:buNone/>
              <a:defRPr lang="en-US" sz="1372" b="1" kern="1200" spc="0" baseline="0" dirty="0" smtClean="0">
                <a:solidFill>
                  <a:schemeClr val="tx2"/>
                </a:solidFill>
                <a:latin typeface="+mn-lt"/>
                <a:ea typeface="+mn-ea"/>
                <a:cs typeface="+mn-cs"/>
              </a:defRPr>
            </a:lvl1pPr>
            <a:lvl2pPr marL="280142" marR="0" indent="-280142" algn="l" defTabSz="914437" rtl="0" eaLnBrk="1" fontAlgn="auto" latinLnBrk="0" hangingPunct="1">
              <a:lnSpc>
                <a:spcPct val="100000"/>
              </a:lnSpc>
              <a:spcBef>
                <a:spcPts val="0"/>
              </a:spcBef>
              <a:spcAft>
                <a:spcPts val="687"/>
              </a:spcAft>
              <a:buClrTx/>
              <a:buSzPct val="90000"/>
              <a:buFont typeface="Arial" panose="020B0604020202020204" pitchFamily="34" charset="0"/>
              <a:buChar char="•"/>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0" cy="1113895"/>
          </a:xfrm>
        </p:spPr>
        <p:txBody>
          <a:bodyPr lIns="0" tIns="0" rIns="0" bIns="0"/>
          <a:lstStyle>
            <a:lvl1pPr marL="0" indent="0">
              <a:lnSpc>
                <a:spcPct val="100000"/>
              </a:lnSpc>
              <a:spcBef>
                <a:spcPts val="0"/>
              </a:spcBef>
              <a:spcAft>
                <a:spcPts val="687"/>
              </a:spcAft>
              <a:buNone/>
              <a:defRPr lang="en-US" sz="1372" b="1" kern="1200" spc="0" baseline="0" dirty="0">
                <a:solidFill>
                  <a:schemeClr val="tx2"/>
                </a:solidFill>
                <a:latin typeface="+mn-lt"/>
                <a:ea typeface="+mn-ea"/>
                <a:cs typeface="+mn-cs"/>
              </a:defRPr>
            </a:lvl1pPr>
            <a:lvl2pPr marL="280142" marR="0" indent="-280142" algn="l" defTabSz="914437" rtl="0" eaLnBrk="1" fontAlgn="auto" latinLnBrk="0" hangingPunct="1">
              <a:lnSpc>
                <a:spcPct val="100000"/>
              </a:lnSpc>
              <a:spcBef>
                <a:spcPts val="0"/>
              </a:spcBef>
              <a:spcAft>
                <a:spcPts val="687"/>
              </a:spcAft>
              <a:buClrTx/>
              <a:buSzPct val="90000"/>
              <a:buFont typeface="Arial" panose="020B0604020202020204" pitchFamily="34" charset="0"/>
              <a:buChar char="•"/>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5" y="222585"/>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19401107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097703"/>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5" y="220717"/>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097703"/>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097703"/>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097703"/>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097703"/>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097703"/>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437"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227" indent="0">
              <a:buNone/>
              <a:defRPr/>
            </a:lvl3pPr>
            <a:lvl4pPr marL="672342" indent="0">
              <a:buNone/>
              <a:defRPr/>
            </a:lvl4pPr>
            <a:lvl5pPr marL="896455"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521166076"/>
      </p:ext>
    </p:extLst>
  </p:cSld>
  <p:clrMapOvr>
    <a:masterClrMapping/>
  </p:clrMapOvr>
  <p:transition>
    <p:fade/>
  </p:transition>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6" y="1184319"/>
            <a:ext cx="7477989" cy="3535032"/>
          </a:xfrm>
          <a:noFill/>
        </p:spPr>
        <p:txBody>
          <a:bodyPr vert="horz" wrap="square" lIns="0" tIns="0" rIns="0" bIns="0" rtlCol="0" anchor="t" anchorCtr="0">
            <a:noAutofit/>
          </a:bodyPr>
          <a:lstStyle>
            <a:lvl1pPr>
              <a:lnSpc>
                <a:spcPct val="90000"/>
              </a:lnSpc>
              <a:defRPr lang="en-US" sz="5295" spc="-147" dirty="0">
                <a:solidFill>
                  <a:schemeClr val="tx1"/>
                </a:solidFill>
                <a:latin typeface="+mj-lt"/>
              </a:defRPr>
            </a:lvl1pPr>
          </a:lstStyle>
          <a:p>
            <a:pPr marL="0" lvl="0">
              <a:lnSpc>
                <a:spcPts val="5491"/>
              </a:lnSpc>
            </a:pPr>
            <a:r>
              <a:rPr lang="en-US"/>
              <a:t>Section title</a:t>
            </a:r>
          </a:p>
        </p:txBody>
      </p:sp>
    </p:spTree>
    <p:extLst>
      <p:ext uri="{BB962C8B-B14F-4D97-AF65-F5344CB8AC3E}">
        <p14:creationId xmlns:p14="http://schemas.microsoft.com/office/powerpoint/2010/main" val="1115369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58213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6" y="1184319"/>
            <a:ext cx="7477989" cy="3535032"/>
          </a:xfrm>
          <a:noFill/>
        </p:spPr>
        <p:txBody>
          <a:bodyPr vert="horz" wrap="square" lIns="0" tIns="0" rIns="0" bIns="0" rtlCol="0" anchor="t" anchorCtr="0">
            <a:noAutofit/>
          </a:bodyPr>
          <a:lstStyle>
            <a:lvl1pPr>
              <a:lnSpc>
                <a:spcPct val="90000"/>
              </a:lnSpc>
              <a:defRPr lang="en-US" sz="5295" b="0" kern="1200" cap="none" spc="-147" baseline="0" dirty="0">
                <a:ln w="3175">
                  <a:noFill/>
                </a:ln>
                <a:solidFill>
                  <a:schemeClr val="tx1"/>
                </a:solidFill>
                <a:effectLst/>
                <a:latin typeface="+mj-lt"/>
                <a:ea typeface="+mn-ea"/>
                <a:cs typeface="Segoe UI" pitchFamily="34" charset="0"/>
              </a:defRPr>
            </a:lvl1pPr>
          </a:lstStyle>
          <a:p>
            <a:pPr marL="0" lvl="0" algn="l" defTabSz="914437" rtl="0" eaLnBrk="1" latinLnBrk="0" hangingPunct="1">
              <a:lnSpc>
                <a:spcPts val="5491"/>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88"/>
            <a:ext cx="11326085" cy="95154"/>
            <a:chOff x="445128" y="6559056"/>
            <a:chExt cx="11553197" cy="97048"/>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7048"/>
            </a:xfrm>
            <a:prstGeom prst="rect">
              <a:avLst/>
            </a:prstGeom>
            <a:noFill/>
          </p:spPr>
          <p:txBody>
            <a:bodyPr wrap="none" lIns="0" tIns="0" rIns="0" bIns="0" rtlCol="0">
              <a:spAutoFit/>
            </a:bodyPr>
            <a:lstStyle/>
            <a:p>
              <a:pPr>
                <a:lnSpc>
                  <a:spcPct val="90000"/>
                </a:lnSpc>
                <a:spcAft>
                  <a:spcPts val="588"/>
                </a:spcAft>
              </a:pPr>
              <a:r>
                <a:rPr lang="en-US" sz="687">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62692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11428995" cy="3535032"/>
          </a:xfrm>
          <a:noFill/>
        </p:spPr>
        <p:txBody>
          <a:bodyPr vert="horz" wrap="square" lIns="0" tIns="0" rIns="0" bIns="0" rtlCol="0" anchor="t" anchorCtr="0">
            <a:noAutofit/>
          </a:bodyPr>
          <a:lstStyle>
            <a:lvl1pPr>
              <a:lnSpc>
                <a:spcPct val="90000"/>
              </a:lnSpc>
              <a:defRPr lang="en-US" sz="5295" b="0" kern="1200" cap="none" spc="-147" baseline="0" dirty="0">
                <a:ln w="3175">
                  <a:noFill/>
                </a:ln>
                <a:solidFill>
                  <a:schemeClr val="tx1"/>
                </a:solidFill>
                <a:effectLst/>
                <a:latin typeface="+mj-lt"/>
                <a:ea typeface="+mn-ea"/>
                <a:cs typeface="Segoe UI" pitchFamily="34" charset="0"/>
              </a:defRPr>
            </a:lvl1pPr>
          </a:lstStyle>
          <a:p>
            <a:pPr marL="0" lvl="0" algn="l" defTabSz="914437" rtl="0" eaLnBrk="1" latinLnBrk="0" hangingPunct="1">
              <a:lnSpc>
                <a:spcPts val="5491"/>
              </a:lnSpc>
              <a:spcBef>
                <a:spcPct val="0"/>
              </a:spcBef>
              <a:buNone/>
            </a:pPr>
            <a:r>
              <a:rPr lang="en-US"/>
              <a:t>Section title</a:t>
            </a:r>
          </a:p>
        </p:txBody>
      </p:sp>
    </p:spTree>
    <p:extLst>
      <p:ext uri="{BB962C8B-B14F-4D97-AF65-F5344CB8AC3E}">
        <p14:creationId xmlns:p14="http://schemas.microsoft.com/office/powerpoint/2010/main" val="2693363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6" y="1184319"/>
            <a:ext cx="7477989" cy="3535032"/>
          </a:xfrm>
          <a:noFill/>
        </p:spPr>
        <p:txBody>
          <a:bodyPr vert="horz" wrap="square" lIns="0" tIns="0" rIns="0" bIns="0" rtlCol="0" anchor="t" anchorCtr="0">
            <a:noAutofit/>
          </a:bodyPr>
          <a:lstStyle>
            <a:lvl1pPr>
              <a:lnSpc>
                <a:spcPct val="90000"/>
              </a:lnSpc>
              <a:defRPr lang="en-US" sz="5295" b="0" kern="1200" cap="none" spc="-147" baseline="0" dirty="0">
                <a:ln w="3175">
                  <a:noFill/>
                </a:ln>
                <a:solidFill>
                  <a:schemeClr val="tx1"/>
                </a:solidFill>
                <a:effectLst/>
                <a:latin typeface="+mj-lt"/>
                <a:ea typeface="+mn-ea"/>
                <a:cs typeface="Segoe UI" pitchFamily="34" charset="0"/>
              </a:defRPr>
            </a:lvl1pPr>
          </a:lstStyle>
          <a:p>
            <a:pPr marL="0" lvl="0" algn="l" defTabSz="914437" rtl="0" eaLnBrk="1" latinLnBrk="0" hangingPunct="1">
              <a:lnSpc>
                <a:spcPts val="5491"/>
              </a:lnSpc>
              <a:spcBef>
                <a:spcPct val="0"/>
              </a:spcBef>
              <a:buNone/>
            </a:pPr>
            <a:r>
              <a:rPr lang="en-US"/>
              <a:t>Section title</a:t>
            </a:r>
          </a:p>
        </p:txBody>
      </p:sp>
    </p:spTree>
    <p:extLst>
      <p:ext uri="{BB962C8B-B14F-4D97-AF65-F5344CB8AC3E}">
        <p14:creationId xmlns:p14="http://schemas.microsoft.com/office/powerpoint/2010/main" val="2044502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5606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94" eaLnBrk="0" hangingPunct="0"/>
            <a:r>
              <a:rPr lang="en-US" sz="687">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3200691"/>
            <a:ext cx="3146711" cy="448276"/>
          </a:xfrm>
          <a:prstGeom prst="rect">
            <a:avLst/>
          </a:prstGeom>
        </p:spPr>
      </p:pic>
    </p:spTree>
    <p:extLst>
      <p:ext uri="{BB962C8B-B14F-4D97-AF65-F5344CB8AC3E}">
        <p14:creationId xmlns:p14="http://schemas.microsoft.com/office/powerpoint/2010/main" val="567764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94" eaLnBrk="0" hangingPunct="0"/>
            <a:r>
              <a:rPr lang="en-US" sz="687">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3200691"/>
            <a:ext cx="3146711" cy="448276"/>
          </a:xfrm>
          <a:prstGeom prst="rect">
            <a:avLst/>
          </a:prstGeom>
        </p:spPr>
      </p:pic>
    </p:spTree>
    <p:extLst>
      <p:ext uri="{BB962C8B-B14F-4D97-AF65-F5344CB8AC3E}">
        <p14:creationId xmlns:p14="http://schemas.microsoft.com/office/powerpoint/2010/main" val="2793801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26425" y="1184127"/>
            <a:ext cx="11497956"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29383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9C2B-4163-4CE5-A19A-CBF3947BC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DD4B2-4491-4B3B-A03B-A19236079E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83127-71C5-4D86-9B2A-D38309FA45F5}"/>
              </a:ext>
            </a:extLst>
          </p:cNvPr>
          <p:cNvSpPr>
            <a:spLocks noGrp="1"/>
          </p:cNvSpPr>
          <p:nvPr>
            <p:ph type="dt" sz="half" idx="10"/>
          </p:nvPr>
        </p:nvSpPr>
        <p:spPr/>
        <p:txBody>
          <a:bodyPr/>
          <a:lstStyle/>
          <a:p>
            <a:fld id="{6EDF3FBA-A66D-4D08-8902-27F371B5D2C1}" type="datetimeFigureOut">
              <a:rPr lang="en-US" smtClean="0"/>
              <a:t>6/16/20</a:t>
            </a:fld>
            <a:endParaRPr lang="en-US"/>
          </a:p>
        </p:txBody>
      </p:sp>
      <p:sp>
        <p:nvSpPr>
          <p:cNvPr id="5" name="Footer Placeholder 4">
            <a:extLst>
              <a:ext uri="{FF2B5EF4-FFF2-40B4-BE49-F238E27FC236}">
                <a16:creationId xmlns:a16="http://schemas.microsoft.com/office/drawing/2014/main" id="{714F39B0-2327-4873-A483-AA7731257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4336A-AE9C-406A-B7BF-45152FD961A7}"/>
              </a:ext>
            </a:extLst>
          </p:cNvPr>
          <p:cNvSpPr>
            <a:spLocks noGrp="1"/>
          </p:cNvSpPr>
          <p:nvPr>
            <p:ph type="sldNum" sz="quarter" idx="12"/>
          </p:nvPr>
        </p:nvSpPr>
        <p:spPr/>
        <p:txBody>
          <a:bodyPr/>
          <a:lstStyle/>
          <a:p>
            <a:fld id="{A76AEAA6-EDD0-4796-9A25-55A993528EBC}" type="slidenum">
              <a:rPr lang="en-US" smtClean="0"/>
              <a:t>‹#›</a:t>
            </a:fld>
            <a:endParaRPr lang="en-US"/>
          </a:p>
        </p:txBody>
      </p:sp>
    </p:spTree>
    <p:extLst>
      <p:ext uri="{BB962C8B-B14F-4D97-AF65-F5344CB8AC3E}">
        <p14:creationId xmlns:p14="http://schemas.microsoft.com/office/powerpoint/2010/main" val="293344666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620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59955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047124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9853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528641"/>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2244910"/>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1719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70928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Session Title">
    <p:bg>
      <p:bgPr>
        <a:blipFill dpi="0" rotWithShape="1">
          <a:blip r:embed="rId2">
            <a:alphaModFix amt="87000"/>
            <a:lum/>
          </a:blip>
          <a:srcRect/>
          <a:stretch>
            <a:fillRect l="-18000" r="-18000"/>
          </a:stretch>
        </a:blipFill>
        <a:effectLst/>
      </p:bgPr>
    </p:bg>
    <p:spTree>
      <p:nvGrpSpPr>
        <p:cNvPr id="1" name="Shape 14"/>
        <p:cNvGrpSpPr/>
        <p:nvPr/>
      </p:nvGrpSpPr>
      <p:grpSpPr>
        <a:xfrm>
          <a:off x="0" y="0"/>
          <a:ext cx="0" cy="0"/>
          <a:chOff x="0" y="0"/>
          <a:chExt cx="0" cy="0"/>
        </a:xfrm>
      </p:grpSpPr>
      <p:sp>
        <p:nvSpPr>
          <p:cNvPr id="17" name="Shape 17"/>
          <p:cNvSpPr txBox="1">
            <a:spLocks noGrp="1"/>
          </p:cNvSpPr>
          <p:nvPr>
            <p:ph type="body" idx="1" hasCustomPrompt="1"/>
          </p:nvPr>
        </p:nvSpPr>
        <p:spPr>
          <a:xfrm>
            <a:off x="609600" y="1803400"/>
            <a:ext cx="10566400" cy="1087512"/>
          </a:xfrm>
          <a:prstGeom prst="rect">
            <a:avLst/>
          </a:prstGeom>
          <a:noFill/>
          <a:ln>
            <a:noFill/>
          </a:ln>
        </p:spPr>
        <p:txBody>
          <a:bodyPr wrap="square" lIns="91425" tIns="91425" rIns="91425" bIns="91425" anchor="t" anchorCtr="0"/>
          <a:lstStyle>
            <a:lvl1pPr marL="0" marR="0" lvl="0" indent="0" algn="l" rtl="0">
              <a:spcBef>
                <a:spcPts val="1440"/>
              </a:spcBef>
              <a:buClr>
                <a:schemeClr val="lt1"/>
              </a:buClr>
              <a:buSzPct val="100000"/>
              <a:buFont typeface="Arial"/>
              <a:buNone/>
              <a:defRPr sz="5867"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Calibri"/>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r>
              <a:rPr lang="en-US" dirty="0"/>
              <a:t>Title of your session</a:t>
            </a:r>
            <a:endParaRPr dirty="0"/>
          </a:p>
        </p:txBody>
      </p:sp>
      <p:sp>
        <p:nvSpPr>
          <p:cNvPr id="4" name="Shape 17"/>
          <p:cNvSpPr txBox="1">
            <a:spLocks noGrp="1"/>
          </p:cNvSpPr>
          <p:nvPr>
            <p:ph type="body" idx="10" hasCustomPrompt="1"/>
          </p:nvPr>
        </p:nvSpPr>
        <p:spPr>
          <a:xfrm>
            <a:off x="646545" y="3429000"/>
            <a:ext cx="10566400" cy="1013068"/>
          </a:xfrm>
          <a:prstGeom prst="rect">
            <a:avLst/>
          </a:prstGeom>
          <a:noFill/>
          <a:ln>
            <a:noFill/>
          </a:ln>
        </p:spPr>
        <p:txBody>
          <a:bodyPr wrap="square" lIns="91425" tIns="91425" rIns="91425" bIns="91425" anchor="t" anchorCtr="0"/>
          <a:lstStyle>
            <a:lvl1pPr marL="0" marR="0" lvl="0" indent="0" algn="r" defTabSz="1219170" rtl="0" eaLnBrk="1" fontAlgn="auto" latinLnBrk="0" hangingPunct="1">
              <a:lnSpc>
                <a:spcPct val="100000"/>
              </a:lnSpc>
              <a:spcBef>
                <a:spcPts val="667"/>
              </a:spcBef>
              <a:spcAft>
                <a:spcPts val="0"/>
              </a:spcAft>
              <a:buClr>
                <a:schemeClr val="lt1"/>
              </a:buClr>
              <a:buSzPct val="100000"/>
              <a:buFont typeface="Arial"/>
              <a:buNone/>
              <a:tabLst/>
              <a:defRPr sz="24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Calibri"/>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r>
              <a:rPr lang="en-US" dirty="0"/>
              <a:t>Your name</a:t>
            </a:r>
          </a:p>
          <a:p>
            <a:r>
              <a:rPr lang="en-US" dirty="0"/>
              <a:t>Your title, company</a:t>
            </a:r>
            <a:endParaRPr dirty="0"/>
          </a:p>
        </p:txBody>
      </p:sp>
    </p:spTree>
    <p:extLst>
      <p:ext uri="{BB962C8B-B14F-4D97-AF65-F5344CB8AC3E}">
        <p14:creationId xmlns:p14="http://schemas.microsoft.com/office/powerpoint/2010/main" val="3515711055"/>
      </p:ext>
    </p:extLst>
  </p:cSld>
  <p:clrMapOvr>
    <a:masterClrMapping/>
  </p:clrMapOvr>
  <p:transition spd="med">
    <p:fade thruBlk="1"/>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517065"/>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914367">
              <a:defRPr/>
            </a:pPr>
            <a:fld id="{846CE7D5-CF57-46EF-B807-FDD0502418D4}" type="datetimeFigureOut">
              <a:rPr lang="en-US" sz="1765" smtClean="0">
                <a:solidFill>
                  <a:srgbClr val="505050"/>
                </a:solidFill>
              </a:rPr>
              <a:pPr defTabSz="914367">
                <a:defRPr/>
              </a:pPr>
              <a:t>6/16/20</a:t>
            </a:fld>
            <a:endParaRPr lang="en-US" sz="1765">
              <a:solidFill>
                <a:srgbClr val="505050"/>
              </a:solidFill>
            </a:endParaRPr>
          </a:p>
        </p:txBody>
      </p:sp>
      <p:sp>
        <p:nvSpPr>
          <p:cNvPr id="5" name="Footer Placeholder 4"/>
          <p:cNvSpPr>
            <a:spLocks noGrp="1"/>
          </p:cNvSpPr>
          <p:nvPr>
            <p:ph type="ftr" sz="quarter" idx="11"/>
          </p:nvPr>
        </p:nvSpPr>
        <p:spPr/>
        <p:txBody>
          <a:bodyPr/>
          <a:lstStyle/>
          <a:p>
            <a:pPr defTabSz="914367">
              <a:defRPr/>
            </a:pPr>
            <a:endParaRPr lang="en-US" sz="1765">
              <a:solidFill>
                <a:srgbClr val="505050"/>
              </a:solidFill>
            </a:endParaRPr>
          </a:p>
        </p:txBody>
      </p:sp>
      <p:sp>
        <p:nvSpPr>
          <p:cNvPr id="6" name="Slide Number Placeholder 5"/>
          <p:cNvSpPr>
            <a:spLocks noGrp="1"/>
          </p:cNvSpPr>
          <p:nvPr>
            <p:ph type="sldNum" sz="quarter" idx="12"/>
          </p:nvPr>
        </p:nvSpPr>
        <p:spPr/>
        <p:txBody>
          <a:bodyPr/>
          <a:lstStyle/>
          <a:p>
            <a:pPr defTabSz="914367">
              <a:defRPr/>
            </a:pPr>
            <a:fld id="{330EA680-D336-4FF7-8B7A-9848BB0A1C32}" type="slidenum">
              <a:rPr lang="en-US" sz="1765" smtClean="0">
                <a:solidFill>
                  <a:srgbClr val="505050"/>
                </a:solidFill>
              </a:rPr>
              <a:pPr defTabSz="914367">
                <a:defRPr/>
              </a:pPr>
              <a:t>‹#›</a:t>
            </a:fld>
            <a:endParaRPr lang="en-US" sz="1765">
              <a:solidFill>
                <a:srgbClr val="505050"/>
              </a:solidFill>
            </a:endParaRPr>
          </a:p>
        </p:txBody>
      </p:sp>
    </p:spTree>
    <p:extLst>
      <p:ext uri="{BB962C8B-B14F-4D97-AF65-F5344CB8AC3E}">
        <p14:creationId xmlns:p14="http://schemas.microsoft.com/office/powerpoint/2010/main" val="381445322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5872" y="2074065"/>
            <a:ext cx="6261476" cy="4302795"/>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41855" y="3749636"/>
            <a:ext cx="5379870"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1183" y="1682695"/>
            <a:ext cx="7777651" cy="1793104"/>
          </a:xfrm>
          <a:noFill/>
        </p:spPr>
        <p:txBody>
          <a:bodyPr lIns="0" tIns="0" rIns="0" bIns="182880" anchor="b" anchorCtr="0"/>
          <a:lstStyle>
            <a:lvl1pPr>
              <a:defRPr sz="4705" strike="noStrike" spc="-49"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72568" y="574354"/>
            <a:ext cx="1339038" cy="286897"/>
          </a:xfrm>
          <a:prstGeom prst="rect">
            <a:avLst/>
          </a:prstGeom>
        </p:spPr>
      </p:pic>
    </p:spTree>
    <p:extLst>
      <p:ext uri="{BB962C8B-B14F-4D97-AF65-F5344CB8AC3E}">
        <p14:creationId xmlns:p14="http://schemas.microsoft.com/office/powerpoint/2010/main" val="691294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5872" y="2074065"/>
            <a:ext cx="6261476" cy="4302795"/>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41855" y="3749636"/>
            <a:ext cx="5379870"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1183" y="1682695"/>
            <a:ext cx="7777651" cy="1793104"/>
          </a:xfrm>
          <a:noFill/>
        </p:spPr>
        <p:txBody>
          <a:bodyPr lIns="0" tIns="0" rIns="0" bIns="182880" anchor="b" anchorCtr="0"/>
          <a:lstStyle>
            <a:lvl1pPr>
              <a:defRPr sz="4705" strike="noStrike" spc="-49"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01090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335" y="416468"/>
            <a:ext cx="1644988" cy="605184"/>
          </a:xfrm>
          <a:prstGeom prst="rect">
            <a:avLst/>
          </a:prstGeom>
        </p:spPr>
      </p:pic>
    </p:spTree>
    <p:extLst>
      <p:ext uri="{BB962C8B-B14F-4D97-AF65-F5344CB8AC3E}">
        <p14:creationId xmlns:p14="http://schemas.microsoft.com/office/powerpoint/2010/main" val="918036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889648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5993" y="1507347"/>
            <a:ext cx="11306469" cy="1612493"/>
          </a:xfrm>
        </p:spPr>
        <p:txBody>
          <a:bodyPr wrap="square">
            <a:spAutoFit/>
          </a:bodyPr>
          <a:lstStyle>
            <a:lvl1pPr marL="0" indent="0">
              <a:buNone/>
              <a:defRPr/>
            </a:lvl1pPr>
            <a:lvl2pPr marL="228487" indent="0">
              <a:buNone/>
              <a:defRPr/>
            </a:lvl2pPr>
            <a:lvl3pPr marL="456976" indent="0">
              <a:buNone/>
              <a:defRPr/>
            </a:lvl3pPr>
            <a:lvl4pPr marL="685462" indent="0">
              <a:buNone/>
              <a:defRPr/>
            </a:lvl4pPr>
            <a:lvl5pPr marL="91395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44812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5993" y="1507347"/>
            <a:ext cx="11306469" cy="1612493"/>
          </a:xfrm>
        </p:spPr>
        <p:txBody>
          <a:bodyPr wrap="square">
            <a:spAutoFit/>
          </a:bodyPr>
          <a:lstStyle>
            <a:lvl1pPr marL="336145" indent="-336145">
              <a:buFont typeface="Arial" panose="020B0604020202020204" pitchFamily="34" charset="0"/>
              <a:buChar char="•"/>
              <a:defRPr/>
            </a:lvl1pPr>
            <a:lvl2pPr marL="564632" indent="-336145">
              <a:buFont typeface="Arial" panose="020B0604020202020204" pitchFamily="34" charset="0"/>
              <a:buChar char="•"/>
              <a:defRPr/>
            </a:lvl2pPr>
            <a:lvl3pPr marL="737096" indent="-280121">
              <a:buFont typeface="Arial" panose="020B0604020202020204" pitchFamily="34" charset="0"/>
              <a:buChar char="•"/>
              <a:defRPr/>
            </a:lvl3pPr>
            <a:lvl4pPr marL="965583" indent="-280121">
              <a:buFont typeface="Arial" panose="020B0604020202020204" pitchFamily="34" charset="0"/>
              <a:buChar char="•"/>
              <a:defRPr/>
            </a:lvl4pPr>
            <a:lvl5pPr marL="1082023" indent="-168072">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38611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262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5993" y="1487623"/>
            <a:ext cx="11306469" cy="1612493"/>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9572095"/>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16215036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316621113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1824753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57495926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1909839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142721455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1072489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198312922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60020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Option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2062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55043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b" anchorCtr="0">
            <a:noAutofit/>
          </a:bodyPr>
          <a:lstStyle>
            <a:lvl1pPr>
              <a:defRPr lang="en-US" sz="4705" spc="-49" baseline="0" dirty="0">
                <a:solidFill>
                  <a:schemeClr val="tx2"/>
                </a:solidFill>
                <a:latin typeface="+mj-lt"/>
              </a:defRPr>
            </a:lvl1pPr>
          </a:lstStyle>
          <a:p>
            <a:pPr marL="0" lvl="0">
              <a:lnSpc>
                <a:spcPts val="5490"/>
              </a:lnSpc>
            </a:pPr>
            <a:r>
              <a:rPr lang="en-US"/>
              <a:t>Demo:</a:t>
            </a:r>
            <a:br>
              <a:rPr lang="en-US"/>
            </a:br>
            <a:r>
              <a:rPr lang="en-US"/>
              <a:t>Section title</a:t>
            </a:r>
          </a:p>
        </p:txBody>
      </p:sp>
    </p:spTree>
    <p:extLst>
      <p:ext uri="{BB962C8B-B14F-4D97-AF65-F5344CB8AC3E}">
        <p14:creationId xmlns:p14="http://schemas.microsoft.com/office/powerpoint/2010/main" val="2333896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75733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257314155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44877857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62779505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Tree>
    <p:extLst>
      <p:ext uri="{BB962C8B-B14F-4D97-AF65-F5344CB8AC3E}">
        <p14:creationId xmlns:p14="http://schemas.microsoft.com/office/powerpoint/2010/main" val="270654635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161445731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6183186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99893634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083727" y="1607216"/>
            <a:ext cx="5930419" cy="899968"/>
          </a:xfrm>
          <a:noFill/>
        </p:spPr>
        <p:txBody>
          <a:bodyPr lIns="0" tIns="0" rIns="0" bIns="0" anchor="t" anchorCtr="0"/>
          <a:lstStyle>
            <a:lvl1pPr algn="ctr">
              <a:lnSpc>
                <a:spcPct val="100000"/>
              </a:lnSpc>
              <a:spcAft>
                <a:spcPts val="1274"/>
              </a:spcAft>
              <a:defRPr sz="4705"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177805" y="2815069"/>
            <a:ext cx="5836389" cy="2921128"/>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904">
                  <a:defRPr/>
                </a:pPr>
                <a:endParaRPr lang="en-US" sz="1129"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2122393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28828457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123017"/>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1"/>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047217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67578"/>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0958516"/>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9"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627711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784598"/>
            <a:ext cx="4160897" cy="1288805"/>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1030770"/>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07943341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65206644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88146572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553998"/>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1655578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8728240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1249635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5808"/>
            <a:ext cx="9141619" cy="498598"/>
          </a:xfrm>
          <a:noFill/>
        </p:spPr>
        <p:txBody>
          <a:bodyPr lIns="0" tIns="0" rIns="0" bIns="0" anchor="b" anchorCtr="0">
            <a:spAutoFit/>
          </a:bodyPr>
          <a:lstStyle>
            <a:lvl1pPr algn="l" defTabSz="932283"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9870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128"/>
        <p:cNvGrpSpPr/>
        <p:nvPr/>
      </p:nvGrpSpPr>
      <p:grpSpPr>
        <a:xfrm>
          <a:off x="0" y="0"/>
          <a:ext cx="0" cy="0"/>
          <a:chOff x="0" y="0"/>
          <a:chExt cx="0" cy="0"/>
        </a:xfrm>
      </p:grpSpPr>
      <p:sp>
        <p:nvSpPr>
          <p:cNvPr id="129" name="Google Shape;129;p37"/>
          <p:cNvSpPr txBox="1">
            <a:spLocks noGrp="1"/>
          </p:cNvSpPr>
          <p:nvPr>
            <p:ph type="title"/>
          </p:nvPr>
        </p:nvSpPr>
        <p:spPr>
          <a:xfrm>
            <a:off x="609600" y="304801"/>
            <a:ext cx="10972800" cy="6784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FFFFFF"/>
              </a:buClr>
              <a:buSzPts val="4000"/>
              <a:buNone/>
              <a:defRPr sz="5333"/>
            </a:lvl2pPr>
            <a:lvl3pPr lvl="2" algn="l" rtl="0">
              <a:lnSpc>
                <a:spcPct val="100000"/>
              </a:lnSpc>
              <a:spcBef>
                <a:spcPts val="0"/>
              </a:spcBef>
              <a:spcAft>
                <a:spcPts val="0"/>
              </a:spcAft>
              <a:buClr>
                <a:srgbClr val="FFFFFF"/>
              </a:buClr>
              <a:buSzPts val="4000"/>
              <a:buNone/>
              <a:defRPr sz="5333"/>
            </a:lvl3pPr>
            <a:lvl4pPr lvl="3" algn="l" rtl="0">
              <a:lnSpc>
                <a:spcPct val="100000"/>
              </a:lnSpc>
              <a:spcBef>
                <a:spcPts val="0"/>
              </a:spcBef>
              <a:spcAft>
                <a:spcPts val="0"/>
              </a:spcAft>
              <a:buClr>
                <a:srgbClr val="FFFFFF"/>
              </a:buClr>
              <a:buSzPts val="4000"/>
              <a:buNone/>
              <a:defRPr sz="5333"/>
            </a:lvl4pPr>
            <a:lvl5pPr lvl="4" algn="l" rtl="0">
              <a:lnSpc>
                <a:spcPct val="100000"/>
              </a:lnSpc>
              <a:spcBef>
                <a:spcPts val="0"/>
              </a:spcBef>
              <a:spcAft>
                <a:spcPts val="0"/>
              </a:spcAft>
              <a:buClr>
                <a:srgbClr val="FFFFFF"/>
              </a:buClr>
              <a:buSzPts val="4000"/>
              <a:buNone/>
              <a:defRPr sz="5333"/>
            </a:lvl5pPr>
            <a:lvl6pPr lvl="5" algn="l" rtl="0">
              <a:lnSpc>
                <a:spcPct val="100000"/>
              </a:lnSpc>
              <a:spcBef>
                <a:spcPts val="0"/>
              </a:spcBef>
              <a:spcAft>
                <a:spcPts val="0"/>
              </a:spcAft>
              <a:buClr>
                <a:srgbClr val="FFFFFF"/>
              </a:buClr>
              <a:buSzPts val="4000"/>
              <a:buNone/>
              <a:defRPr sz="5333"/>
            </a:lvl6pPr>
            <a:lvl7pPr lvl="6" algn="l" rtl="0">
              <a:lnSpc>
                <a:spcPct val="100000"/>
              </a:lnSpc>
              <a:spcBef>
                <a:spcPts val="0"/>
              </a:spcBef>
              <a:spcAft>
                <a:spcPts val="0"/>
              </a:spcAft>
              <a:buClr>
                <a:srgbClr val="FFFFFF"/>
              </a:buClr>
              <a:buSzPts val="4000"/>
              <a:buNone/>
              <a:defRPr sz="5333"/>
            </a:lvl7pPr>
            <a:lvl8pPr lvl="7" algn="l" rtl="0">
              <a:lnSpc>
                <a:spcPct val="100000"/>
              </a:lnSpc>
              <a:spcBef>
                <a:spcPts val="0"/>
              </a:spcBef>
              <a:spcAft>
                <a:spcPts val="0"/>
              </a:spcAft>
              <a:buClr>
                <a:srgbClr val="FFFFFF"/>
              </a:buClr>
              <a:buSzPts val="4000"/>
              <a:buNone/>
              <a:defRPr sz="5333"/>
            </a:lvl8pPr>
            <a:lvl9pPr lvl="8" algn="l" rtl="0">
              <a:lnSpc>
                <a:spcPct val="100000"/>
              </a:lnSpc>
              <a:spcBef>
                <a:spcPts val="0"/>
              </a:spcBef>
              <a:spcAft>
                <a:spcPts val="0"/>
              </a:spcAft>
              <a:buClr>
                <a:srgbClr val="FFFFFF"/>
              </a:buClr>
              <a:buSzPts val="4000"/>
              <a:buNone/>
              <a:defRPr sz="5333"/>
            </a:lvl9pPr>
          </a:lstStyle>
          <a:p>
            <a:endParaRPr/>
          </a:p>
        </p:txBody>
      </p:sp>
    </p:spTree>
    <p:extLst>
      <p:ext uri="{BB962C8B-B14F-4D97-AF65-F5344CB8AC3E}">
        <p14:creationId xmlns:p14="http://schemas.microsoft.com/office/powerpoint/2010/main" val="290212174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ctr">
            <a:noAutofit/>
          </a:bodyPr>
          <a:lstStyle>
            <a:lvl1pPr>
              <a:defRPr sz="3136">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263836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0DE2-2F9C-448B-82B9-C4BCA944AE67}"/>
              </a:ext>
            </a:extLst>
          </p:cNvPr>
          <p:cNvSpPr>
            <a:spLocks noGrp="1"/>
          </p:cNvSpPr>
          <p:nvPr>
            <p:ph type="title"/>
          </p:nvPr>
        </p:nvSpPr>
        <p:spPr>
          <a:xfrm>
            <a:off x="455995" y="556382"/>
            <a:ext cx="11306469" cy="586618"/>
          </a:xfrm>
        </p:spPr>
        <p:txBody>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E4C4D689-8472-4313-9319-4421248F78C7}"/>
              </a:ext>
            </a:extLst>
          </p:cNvPr>
          <p:cNvSpPr>
            <a:spLocks noGrp="1"/>
          </p:cNvSpPr>
          <p:nvPr>
            <p:ph type="body" sz="quarter" idx="10" hasCustomPrompt="1"/>
          </p:nvPr>
        </p:nvSpPr>
        <p:spPr>
          <a:xfrm>
            <a:off x="455995" y="1143000"/>
            <a:ext cx="11306469" cy="553998"/>
          </a:xfrm>
        </p:spPr>
        <p:txBody>
          <a:bodyPr/>
          <a:lstStyle>
            <a:lvl1pPr>
              <a:defRPr sz="2400">
                <a:solidFill>
                  <a:schemeClr val="tx2"/>
                </a:solidFill>
              </a:defRPr>
            </a:lvl1pPr>
          </a:lstStyle>
          <a:p>
            <a:pPr lvl="0"/>
            <a:r>
              <a:rPr lang="en-US"/>
              <a:t>Click to edit subtitle.</a:t>
            </a:r>
          </a:p>
        </p:txBody>
      </p:sp>
      <p:sp>
        <p:nvSpPr>
          <p:cNvPr id="8" name="Text Placeholder 7">
            <a:extLst>
              <a:ext uri="{FF2B5EF4-FFF2-40B4-BE49-F238E27FC236}">
                <a16:creationId xmlns:a16="http://schemas.microsoft.com/office/drawing/2014/main" id="{C061CCBA-353B-429D-BB3D-D62EC1EAD2A6}"/>
              </a:ext>
            </a:extLst>
          </p:cNvPr>
          <p:cNvSpPr>
            <a:spLocks noGrp="1"/>
          </p:cNvSpPr>
          <p:nvPr>
            <p:ph type="body" sz="quarter" idx="11" hasCustomPrompt="1"/>
          </p:nvPr>
        </p:nvSpPr>
        <p:spPr>
          <a:xfrm>
            <a:off x="455994" y="2015835"/>
            <a:ext cx="11306469" cy="3566911"/>
          </a:xfrm>
        </p:spPr>
        <p:txBody>
          <a:bodyPr/>
          <a:lstStyle>
            <a:lvl1pPr marL="0" indent="0">
              <a:buFont typeface="Arial" panose="020B0604020202020204" pitchFamily="34" charset="0"/>
              <a:buNone/>
              <a:defRPr sz="2000"/>
            </a:lvl1pPr>
          </a:lstStyle>
          <a:p>
            <a:pPr lvl="0"/>
            <a:r>
              <a:rPr lang="en-US"/>
              <a:t>Click To Edit</a:t>
            </a:r>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134455807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48535880"/>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38738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9429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79393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27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686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971993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755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311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8000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82792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0175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1540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03827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60711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89468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02252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28753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86864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75953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8123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35706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88705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5270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624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64192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8668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203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5309905"/>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8851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6262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514473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0224247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506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773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4327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67932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Closing logo slide (dark)">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0D7C1955-466E-4FFF-ABD0-C9E602BD8C0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5819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1"/>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90"/>
            <a:ext cx="4070350" cy="482325"/>
          </a:xfrm>
          <a:prstGeom prst="rect">
            <a:avLst/>
          </a:prstGeom>
        </p:spPr>
      </p:pic>
    </p:spTree>
    <p:extLst>
      <p:ext uri="{BB962C8B-B14F-4D97-AF65-F5344CB8AC3E}">
        <p14:creationId xmlns:p14="http://schemas.microsoft.com/office/powerpoint/2010/main" val="3167530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bg2"/>
              </a:buClr>
              <a:defRPr sz="3920"/>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371207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503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2769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377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950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195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0270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2236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2"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6413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0"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29787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2357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317603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52270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49914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028179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33673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94174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20774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8686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4742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1331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5502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45308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6033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1053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8005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311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7866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5"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1" y="1343772"/>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5"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1"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60318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5" y="29"/>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1" y="1343772"/>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4"/>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574446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5" y="29"/>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1" y="1343772"/>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5"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9"/>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1"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893694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681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434852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01" indent="-281601">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60" indent="-228538">
              <a:buFont typeface="Wingdings" panose="05000000000000000000" pitchFamily="2" charset="2"/>
              <a:buChar char="§"/>
              <a:defRPr sz="2353"/>
            </a:lvl2pPr>
            <a:lvl3pPr marL="685616" indent="-165056">
              <a:buFont typeface="Wingdings" panose="05000000000000000000" pitchFamily="2" charset="2"/>
              <a:buChar char="§"/>
              <a:tabLst/>
              <a:defRPr sz="1961"/>
            </a:lvl3pPr>
            <a:lvl4pPr marL="863368" indent="-177752">
              <a:buFont typeface="Wingdings" panose="05000000000000000000" pitchFamily="2" charset="2"/>
              <a:buChar char="§"/>
              <a:defRPr/>
            </a:lvl4pPr>
            <a:lvl5pPr marL="1028425" indent="-16505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5733963"/>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26052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23701134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139576200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1900841"/>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38030342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cSld name="GitHub">
    <p:bg>
      <p:bgPr>
        <a:solidFill>
          <a:srgbClr val="000000"/>
        </a:solidFill>
        <a:effectLst/>
      </p:bgPr>
    </p:bg>
    <p:spTree>
      <p:nvGrpSpPr>
        <p:cNvPr id="1" name=""/>
        <p:cNvGrpSpPr/>
        <p:nvPr/>
      </p:nvGrpSpPr>
      <p:grpSpPr>
        <a:xfrm>
          <a:off x="0" y="0"/>
          <a:ext cx="0" cy="0"/>
          <a:chOff x="0" y="0"/>
          <a:chExt cx="0" cy="0"/>
        </a:xfrm>
      </p:grpSpPr>
      <p:pic>
        <p:nvPicPr>
          <p:cNvPr id="11" name="Image" descr="Image"/>
          <p:cNvPicPr>
            <a:picLocks noChangeAspect="1"/>
          </p:cNvPicPr>
          <p:nvPr/>
        </p:nvPicPr>
        <p:blipFill>
          <a:blip r:embed="rId2"/>
          <a:stretch>
            <a:fillRect/>
          </a:stretch>
        </p:blipFill>
        <p:spPr>
          <a:xfrm>
            <a:off x="4631081" y="2000250"/>
            <a:ext cx="2929840" cy="2857500"/>
          </a:xfrm>
          <a:prstGeom prst="rect">
            <a:avLst/>
          </a:prstGeom>
          <a:ln w="12700">
            <a:miter lim="400000"/>
          </a:ln>
        </p:spPr>
      </p:pic>
      <p:sp>
        <p:nvSpPr>
          <p:cNvPr id="12"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384226744"/>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Big number">
    <p:bg>
      <p:bgPr>
        <a:solidFill>
          <a:srgbClr val="000000"/>
        </a:solidFill>
        <a:effectLst/>
      </p:bgPr>
    </p:bg>
    <p:spTree>
      <p:nvGrpSpPr>
        <p:cNvPr id="1" name=""/>
        <p:cNvGrpSpPr/>
        <p:nvPr/>
      </p:nvGrpSpPr>
      <p:grpSpPr>
        <a:xfrm>
          <a:off x="0" y="0"/>
          <a:ext cx="0" cy="0"/>
          <a:chOff x="0" y="0"/>
          <a:chExt cx="0" cy="0"/>
        </a:xfrm>
      </p:grpSpPr>
      <p:sp>
        <p:nvSpPr>
          <p:cNvPr id="19" name="Title Text"/>
          <p:cNvSpPr txBox="1">
            <a:spLocks noGrp="1"/>
          </p:cNvSpPr>
          <p:nvPr>
            <p:ph type="title"/>
          </p:nvPr>
        </p:nvSpPr>
        <p:spPr>
          <a:xfrm>
            <a:off x="1095375" y="1928813"/>
            <a:ext cx="10001250" cy="3000375"/>
          </a:xfrm>
          <a:prstGeom prst="rect">
            <a:avLst/>
          </a:prstGeom>
          <a:ln w="12700"/>
        </p:spPr>
        <p:txBody>
          <a:bodyPr lIns="0" tIns="0" rIns="0" bIns="0"/>
          <a:lstStyle>
            <a:lvl1pPr algn="ctr">
              <a:defRPr sz="10900" spc="-218">
                <a:latin typeface="+mj-lt"/>
                <a:ea typeface="+mj-ea"/>
                <a:cs typeface="+mj-cs"/>
                <a:sym typeface="Inter Black"/>
              </a:defRPr>
            </a:lvl1pPr>
          </a:lstStyle>
          <a:p>
            <a:r>
              <a:t>Title Text</a:t>
            </a:r>
          </a:p>
        </p:txBody>
      </p:sp>
      <p:sp>
        <p:nvSpPr>
          <p:cNvPr id="20" name="Body Level One…"/>
          <p:cNvSpPr txBox="1">
            <a:spLocks noGrp="1"/>
          </p:cNvSpPr>
          <p:nvPr>
            <p:ph type="body" sz="quarter" idx="1"/>
          </p:nvPr>
        </p:nvSpPr>
        <p:spPr>
          <a:xfrm>
            <a:off x="1095375" y="4714875"/>
            <a:ext cx="10001250" cy="1285875"/>
          </a:xfrm>
          <a:prstGeom prst="rect">
            <a:avLst/>
          </a:prstGeom>
          <a:ln w="12700"/>
        </p:spPr>
        <p:txBody>
          <a:bodyPr anchor="ctr"/>
          <a:lstStyle>
            <a:lvl1pPr marL="0" indent="0" algn="ctr" defTabSz="412750">
              <a:spcBef>
                <a:spcPts val="0"/>
              </a:spcBef>
              <a:buSzTx/>
              <a:buNone/>
              <a:defRPr sz="4000" spc="-40"/>
            </a:lvl1pPr>
            <a:lvl2pPr marL="0" indent="114300" algn="ctr" defTabSz="412750">
              <a:spcBef>
                <a:spcPts val="0"/>
              </a:spcBef>
              <a:buSzTx/>
              <a:buNone/>
              <a:defRPr sz="4000" spc="-40"/>
            </a:lvl2pPr>
            <a:lvl3pPr marL="0" indent="228600" algn="ctr" defTabSz="412750">
              <a:spcBef>
                <a:spcPts val="0"/>
              </a:spcBef>
              <a:buSzTx/>
              <a:buNone/>
              <a:defRPr sz="4000" spc="-40"/>
            </a:lvl3pPr>
            <a:lvl4pPr marL="0" indent="342900" algn="ctr" defTabSz="412750">
              <a:spcBef>
                <a:spcPts val="0"/>
              </a:spcBef>
              <a:buSzTx/>
              <a:buNone/>
              <a:defRPr sz="4000" spc="-40"/>
            </a:lvl4pPr>
            <a:lvl5pPr marL="0" indent="457200" algn="ctr" defTabSz="412750">
              <a:spcBef>
                <a:spcPts val="0"/>
              </a:spcBef>
              <a:buSzTx/>
              <a:buNone/>
              <a:defRPr sz="4000" spc="-40"/>
            </a:lvl5p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001252584"/>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Featured Speaker">
    <p:bg>
      <p:bgPr>
        <a:solidFill>
          <a:srgbClr val="000000"/>
        </a:solidFill>
        <a:effectLst/>
      </p:bgPr>
    </p:bg>
    <p:spTree>
      <p:nvGrpSpPr>
        <p:cNvPr id="1" name=""/>
        <p:cNvGrpSpPr/>
        <p:nvPr/>
      </p:nvGrpSpPr>
      <p:grpSpPr>
        <a:xfrm>
          <a:off x="0" y="0"/>
          <a:ext cx="0" cy="0"/>
          <a:chOff x="0" y="0"/>
          <a:chExt cx="0" cy="0"/>
        </a:xfrm>
      </p:grpSpPr>
      <p:sp>
        <p:nvSpPr>
          <p:cNvPr id="37" name="Title Text"/>
          <p:cNvSpPr txBox="1">
            <a:spLocks noGrp="1"/>
          </p:cNvSpPr>
          <p:nvPr>
            <p:ph type="title"/>
          </p:nvPr>
        </p:nvSpPr>
        <p:spPr>
          <a:xfrm>
            <a:off x="952500" y="4286250"/>
            <a:ext cx="10287000" cy="857250"/>
          </a:xfrm>
          <a:prstGeom prst="rect">
            <a:avLst/>
          </a:prstGeom>
          <a:ln w="12700"/>
        </p:spPr>
        <p:txBody>
          <a:bodyPr lIns="0" tIns="0" rIns="0" bIns="0"/>
          <a:lstStyle>
            <a:lvl1pPr algn="ctr">
              <a:defRPr sz="4000" spc="0"/>
            </a:lvl1pPr>
          </a:lstStyle>
          <a:p>
            <a:r>
              <a:t>Title Text</a:t>
            </a:r>
          </a:p>
        </p:txBody>
      </p:sp>
      <p:sp>
        <p:nvSpPr>
          <p:cNvPr id="38" name="Body Level One…"/>
          <p:cNvSpPr txBox="1">
            <a:spLocks noGrp="1"/>
          </p:cNvSpPr>
          <p:nvPr>
            <p:ph type="body" sz="quarter" idx="1"/>
          </p:nvPr>
        </p:nvSpPr>
        <p:spPr>
          <a:xfrm>
            <a:off x="952500" y="5143500"/>
            <a:ext cx="10287000" cy="857250"/>
          </a:xfrm>
          <a:prstGeom prst="rect">
            <a:avLst/>
          </a:prstGeom>
          <a:ln w="12700"/>
        </p:spPr>
        <p:txBody>
          <a:bodyPr/>
          <a:lstStyle>
            <a:lvl1pPr marL="0" indent="0" algn="ctr" defTabSz="412750">
              <a:spcBef>
                <a:spcPts val="0"/>
              </a:spcBef>
              <a:buSzTx/>
              <a:buNone/>
              <a:defRPr sz="2000" spc="-20"/>
            </a:lvl1pPr>
            <a:lvl2pPr marL="0" indent="114300" algn="ctr" defTabSz="412750">
              <a:spcBef>
                <a:spcPts val="0"/>
              </a:spcBef>
              <a:buSzTx/>
              <a:buNone/>
              <a:defRPr sz="2000" spc="-20"/>
            </a:lvl2pPr>
            <a:lvl3pPr marL="0" indent="228600" algn="ctr" defTabSz="412750">
              <a:spcBef>
                <a:spcPts val="0"/>
              </a:spcBef>
              <a:buSzTx/>
              <a:buNone/>
              <a:defRPr sz="2000" spc="-20"/>
            </a:lvl3pPr>
            <a:lvl4pPr marL="0" indent="342900" algn="ctr" defTabSz="412750">
              <a:spcBef>
                <a:spcPts val="0"/>
              </a:spcBef>
              <a:buSzTx/>
              <a:buNone/>
              <a:defRPr sz="2000" spc="-20"/>
            </a:lvl4pPr>
            <a:lvl5pPr marL="0" indent="457200" algn="ctr" defTabSz="412750">
              <a:spcBef>
                <a:spcPts val="0"/>
              </a:spcBef>
              <a:buSzTx/>
              <a:buNone/>
              <a:defRPr sz="2000" spc="-20"/>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634239699"/>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Featured Speaker Lg">
    <p:bg>
      <p:bgPr>
        <a:solidFill>
          <a:srgbClr val="000000"/>
        </a:solidFill>
        <a:effectLst/>
      </p:bgPr>
    </p:bg>
    <p:spTree>
      <p:nvGrpSpPr>
        <p:cNvPr id="1" name=""/>
        <p:cNvGrpSpPr/>
        <p:nvPr/>
      </p:nvGrpSpPr>
      <p:grpSpPr>
        <a:xfrm>
          <a:off x="0" y="0"/>
          <a:ext cx="0" cy="0"/>
          <a:chOff x="0" y="0"/>
          <a:chExt cx="0" cy="0"/>
        </a:xfrm>
      </p:grpSpPr>
      <p:sp>
        <p:nvSpPr>
          <p:cNvPr id="46" name="Title Text"/>
          <p:cNvSpPr txBox="1">
            <a:spLocks noGrp="1"/>
          </p:cNvSpPr>
          <p:nvPr>
            <p:ph type="title"/>
          </p:nvPr>
        </p:nvSpPr>
        <p:spPr>
          <a:xfrm>
            <a:off x="952500" y="3556000"/>
            <a:ext cx="10287000" cy="1016000"/>
          </a:xfrm>
          <a:prstGeom prst="rect">
            <a:avLst/>
          </a:prstGeom>
          <a:ln w="12700"/>
        </p:spPr>
        <p:txBody>
          <a:bodyPr lIns="0" tIns="0" rIns="0" bIns="0"/>
          <a:lstStyle>
            <a:lvl1pPr algn="ctr">
              <a:defRPr sz="4000" spc="0"/>
            </a:lvl1pPr>
          </a:lstStyle>
          <a:p>
            <a:r>
              <a:t>Title Text</a:t>
            </a:r>
          </a:p>
        </p:txBody>
      </p:sp>
      <p:sp>
        <p:nvSpPr>
          <p:cNvPr id="47" name="Body Level One…"/>
          <p:cNvSpPr txBox="1">
            <a:spLocks noGrp="1"/>
          </p:cNvSpPr>
          <p:nvPr>
            <p:ph type="body" sz="half" idx="1"/>
          </p:nvPr>
        </p:nvSpPr>
        <p:spPr>
          <a:xfrm>
            <a:off x="952500" y="4635500"/>
            <a:ext cx="10287000" cy="1714500"/>
          </a:xfrm>
          <a:prstGeom prst="rect">
            <a:avLst/>
          </a:prstGeom>
          <a:ln w="12700"/>
        </p:spPr>
        <p:txBody>
          <a:bodyPr/>
          <a:lstStyle>
            <a:lvl1pPr marL="0" indent="0" algn="ctr" defTabSz="412750">
              <a:spcBef>
                <a:spcPts val="0"/>
              </a:spcBef>
              <a:buSzTx/>
              <a:buNone/>
              <a:defRPr sz="2000" spc="-20"/>
            </a:lvl1pPr>
            <a:lvl2pPr marL="0" indent="114300" algn="ctr" defTabSz="412750">
              <a:spcBef>
                <a:spcPts val="0"/>
              </a:spcBef>
              <a:buSzTx/>
              <a:buNone/>
              <a:defRPr sz="2000" spc="-20"/>
            </a:lvl2pPr>
            <a:lvl3pPr marL="0" indent="228600" algn="ctr" defTabSz="412750">
              <a:spcBef>
                <a:spcPts val="0"/>
              </a:spcBef>
              <a:buSzTx/>
              <a:buNone/>
              <a:defRPr sz="2000" spc="-20"/>
            </a:lvl3pPr>
            <a:lvl4pPr marL="0" indent="342900" algn="ctr" defTabSz="412750">
              <a:spcBef>
                <a:spcPts val="0"/>
              </a:spcBef>
              <a:buSzTx/>
              <a:buNone/>
              <a:defRPr sz="2000" spc="-20"/>
            </a:lvl4pPr>
            <a:lvl5pPr marL="0" indent="457200" algn="ctr" defTabSz="412750">
              <a:spcBef>
                <a:spcPts val="0"/>
              </a:spcBef>
              <a:buSzTx/>
              <a:buNone/>
              <a:defRPr sz="2000" spc="-20"/>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214957445"/>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Featured Speaker Lg Left">
    <p:bg>
      <p:bgPr>
        <a:solidFill>
          <a:srgbClr val="000000"/>
        </a:solidFill>
        <a:effectLst/>
      </p:bgPr>
    </p:bg>
    <p:spTree>
      <p:nvGrpSpPr>
        <p:cNvPr id="1" name=""/>
        <p:cNvGrpSpPr/>
        <p:nvPr/>
      </p:nvGrpSpPr>
      <p:grpSpPr>
        <a:xfrm>
          <a:off x="0" y="0"/>
          <a:ext cx="0" cy="0"/>
          <a:chOff x="0" y="0"/>
          <a:chExt cx="0" cy="0"/>
        </a:xfrm>
      </p:grpSpPr>
      <p:sp>
        <p:nvSpPr>
          <p:cNvPr id="55" name="Title Text"/>
          <p:cNvSpPr txBox="1">
            <a:spLocks noGrp="1"/>
          </p:cNvSpPr>
          <p:nvPr>
            <p:ph type="title"/>
          </p:nvPr>
        </p:nvSpPr>
        <p:spPr>
          <a:xfrm>
            <a:off x="889000" y="1520999"/>
            <a:ext cx="10414000" cy="1781002"/>
          </a:xfrm>
          <a:prstGeom prst="rect">
            <a:avLst/>
          </a:prstGeom>
          <a:ln w="12700"/>
        </p:spPr>
        <p:txBody>
          <a:bodyPr lIns="0" tIns="0" rIns="0" bIns="0" anchor="b"/>
          <a:lstStyle>
            <a:lvl1pPr>
              <a:defRPr sz="5000" spc="-50"/>
            </a:lvl1pPr>
          </a:lstStyle>
          <a:p>
            <a:r>
              <a:t>Title Text</a:t>
            </a:r>
          </a:p>
        </p:txBody>
      </p:sp>
      <p:sp>
        <p:nvSpPr>
          <p:cNvPr id="56" name="Body Level One…"/>
          <p:cNvSpPr txBox="1">
            <a:spLocks noGrp="1"/>
          </p:cNvSpPr>
          <p:nvPr>
            <p:ph type="body" sz="half" idx="1"/>
          </p:nvPr>
        </p:nvSpPr>
        <p:spPr>
          <a:xfrm>
            <a:off x="889000" y="3556000"/>
            <a:ext cx="10414000" cy="2538314"/>
          </a:xfrm>
          <a:prstGeom prst="rect">
            <a:avLst/>
          </a:prstGeom>
          <a:ln w="12700"/>
        </p:spPr>
        <p:txBody>
          <a:bodyPr/>
          <a:lstStyle>
            <a:lvl1pPr marL="0" indent="0" defTabSz="412750">
              <a:spcBef>
                <a:spcPts val="0"/>
              </a:spcBef>
              <a:buSzTx/>
              <a:buNone/>
            </a:lvl1pPr>
            <a:lvl2pPr marL="0" indent="114300" defTabSz="412750">
              <a:spcBef>
                <a:spcPts val="0"/>
              </a:spcBef>
              <a:buSzTx/>
              <a:buNone/>
            </a:lvl2pPr>
            <a:lvl3pPr marL="0" indent="228600" defTabSz="412750">
              <a:spcBef>
                <a:spcPts val="0"/>
              </a:spcBef>
              <a:buSzTx/>
              <a:buNone/>
            </a:lvl3pPr>
            <a:lvl4pPr marL="0" indent="342900" defTabSz="412750">
              <a:spcBef>
                <a:spcPts val="0"/>
              </a:spcBef>
              <a:buSzTx/>
              <a:buNone/>
            </a:lvl4pPr>
            <a:lvl5pPr marL="0" indent="457200" defTabSz="41275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57" name="&gt; sessions/featured/"/>
          <p:cNvSpPr txBox="1"/>
          <p:nvPr/>
        </p:nvSpPr>
        <p:spPr>
          <a:xfrm>
            <a:off x="533400" y="627162"/>
            <a:ext cx="2669962"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p>
            <a:pPr defTabSz="412750">
              <a:spcBef>
                <a:spcPts val="750"/>
              </a:spcBef>
              <a:defRPr sz="4000" spc="-159">
                <a:solidFill>
                  <a:srgbClr val="FEEC7F"/>
                </a:solidFill>
                <a:latin typeface="Menlo Regular"/>
                <a:ea typeface="Menlo Regular"/>
                <a:cs typeface="Menlo Regular"/>
                <a:sym typeface="Menlo Regular"/>
              </a:defRPr>
            </a:pPr>
            <a:r>
              <a:rPr sz="2000">
                <a:solidFill>
                  <a:srgbClr val="6A737D"/>
                </a:solidFill>
              </a:rPr>
              <a:t>&gt; </a:t>
            </a:r>
            <a:r>
              <a:rPr sz="2000"/>
              <a:t>sessions/featured/</a:t>
            </a:r>
          </a:p>
        </p:txBody>
      </p:sp>
      <p:sp>
        <p:nvSpPr>
          <p:cNvPr id="58"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639029769"/>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Featured Speakers Split">
    <p:bg>
      <p:bgPr>
        <a:solidFill>
          <a:srgbClr val="000000"/>
        </a:solidFill>
        <a:effectLst/>
      </p:bgPr>
    </p:bg>
    <p:spTree>
      <p:nvGrpSpPr>
        <p:cNvPr id="1" name=""/>
        <p:cNvGrpSpPr/>
        <p:nvPr/>
      </p:nvGrpSpPr>
      <p:grpSpPr>
        <a:xfrm>
          <a:off x="0" y="0"/>
          <a:ext cx="0" cy="0"/>
          <a:chOff x="0" y="0"/>
          <a:chExt cx="0" cy="0"/>
        </a:xfrm>
      </p:grpSpPr>
      <p:sp>
        <p:nvSpPr>
          <p:cNvPr id="65" name="Rectangle"/>
          <p:cNvSpPr/>
          <p:nvPr/>
        </p:nvSpPr>
        <p:spPr>
          <a:xfrm>
            <a:off x="6096000" y="0"/>
            <a:ext cx="6096000" cy="6858000"/>
          </a:xfrm>
          <a:prstGeom prst="rect">
            <a:avLst/>
          </a:prstGeom>
          <a:solidFill>
            <a:srgbClr val="24292E"/>
          </a:solidFill>
          <a:ln w="12700">
            <a:miter lim="400000"/>
          </a:ln>
        </p:spPr>
        <p:txBody>
          <a:bodyPr lIns="35719" tIns="35719" rIns="35719" bIns="35719" anchor="ctr"/>
          <a:lstStyle/>
          <a:p>
            <a:pPr algn="ctr">
              <a:spcBef>
                <a:spcPts val="0"/>
              </a:spcBef>
              <a:defRPr sz="2800">
                <a:latin typeface="Helvetica Neue Medium"/>
                <a:ea typeface="Helvetica Neue Medium"/>
                <a:cs typeface="Helvetica Neue Medium"/>
                <a:sym typeface="Helvetica Neue Medium"/>
              </a:defRPr>
            </a:pPr>
            <a:endParaRPr sz="1400"/>
          </a:p>
        </p:txBody>
      </p:sp>
      <p:sp>
        <p:nvSpPr>
          <p:cNvPr id="66" name="Title Text"/>
          <p:cNvSpPr txBox="1">
            <a:spLocks noGrp="1"/>
          </p:cNvSpPr>
          <p:nvPr>
            <p:ph type="title"/>
          </p:nvPr>
        </p:nvSpPr>
        <p:spPr>
          <a:xfrm>
            <a:off x="508000" y="3556000"/>
            <a:ext cx="5080000" cy="1016000"/>
          </a:xfrm>
          <a:prstGeom prst="rect">
            <a:avLst/>
          </a:prstGeom>
          <a:ln w="12700"/>
        </p:spPr>
        <p:txBody>
          <a:bodyPr lIns="0" tIns="0" rIns="0" bIns="0"/>
          <a:lstStyle>
            <a:lvl1pPr algn="ctr">
              <a:defRPr sz="4000" spc="0"/>
            </a:lvl1pPr>
          </a:lstStyle>
          <a:p>
            <a:r>
              <a:t>Title Text</a:t>
            </a:r>
          </a:p>
        </p:txBody>
      </p:sp>
      <p:sp>
        <p:nvSpPr>
          <p:cNvPr id="67" name="Body Level One…"/>
          <p:cNvSpPr txBox="1">
            <a:spLocks noGrp="1"/>
          </p:cNvSpPr>
          <p:nvPr>
            <p:ph type="body" sz="quarter" idx="1"/>
          </p:nvPr>
        </p:nvSpPr>
        <p:spPr>
          <a:xfrm>
            <a:off x="508000" y="4635500"/>
            <a:ext cx="5080000" cy="1714500"/>
          </a:xfrm>
          <a:prstGeom prst="rect">
            <a:avLst/>
          </a:prstGeom>
          <a:ln w="12700"/>
        </p:spPr>
        <p:txBody>
          <a:bodyPr/>
          <a:lstStyle>
            <a:lvl1pPr marL="0" indent="0" algn="ctr" defTabSz="412750">
              <a:spcBef>
                <a:spcPts val="0"/>
              </a:spcBef>
              <a:buSzTx/>
              <a:buNone/>
              <a:defRPr sz="2000" spc="-20"/>
            </a:lvl1pPr>
            <a:lvl2pPr marL="0" indent="114300" algn="ctr" defTabSz="412750">
              <a:spcBef>
                <a:spcPts val="0"/>
              </a:spcBef>
              <a:buSzTx/>
              <a:buNone/>
              <a:defRPr sz="2000" spc="-20"/>
            </a:lvl2pPr>
            <a:lvl3pPr marL="0" indent="228600" algn="ctr" defTabSz="412750">
              <a:spcBef>
                <a:spcPts val="0"/>
              </a:spcBef>
              <a:buSzTx/>
              <a:buNone/>
              <a:defRPr sz="2000" spc="-20"/>
            </a:lvl3pPr>
            <a:lvl4pPr marL="0" indent="342900" algn="ctr" defTabSz="412750">
              <a:spcBef>
                <a:spcPts val="0"/>
              </a:spcBef>
              <a:buSzTx/>
              <a:buNone/>
              <a:defRPr sz="2000" spc="-20"/>
            </a:lvl4pPr>
            <a:lvl5pPr marL="0" indent="457200" algn="ctr" defTabSz="412750">
              <a:spcBef>
                <a:spcPts val="0"/>
              </a:spcBef>
              <a:buSzTx/>
              <a:buNone/>
              <a:defRPr sz="2000" spc="-20"/>
            </a:lvl5pPr>
          </a:lstStyle>
          <a:p>
            <a:r>
              <a:t>Body Level One</a:t>
            </a:r>
          </a:p>
          <a:p>
            <a:pPr lvl="1"/>
            <a:r>
              <a:t>Body Level Two</a:t>
            </a:r>
          </a:p>
          <a:p>
            <a:pPr lvl="2"/>
            <a:r>
              <a:t>Body Level Three</a:t>
            </a:r>
          </a:p>
          <a:p>
            <a:pPr lvl="3"/>
            <a:r>
              <a:t>Body Level Four</a:t>
            </a:r>
          </a:p>
          <a:p>
            <a:pPr lvl="4"/>
            <a:r>
              <a:t>Body Level Five</a:t>
            </a:r>
          </a:p>
        </p:txBody>
      </p:sp>
      <p:sp>
        <p:nvSpPr>
          <p:cNvPr id="68" name="Title Text"/>
          <p:cNvSpPr txBox="1">
            <a:spLocks noGrp="1"/>
          </p:cNvSpPr>
          <p:nvPr>
            <p:ph type="body" sz="quarter" idx="13"/>
          </p:nvPr>
        </p:nvSpPr>
        <p:spPr>
          <a:xfrm>
            <a:off x="6604000" y="3556000"/>
            <a:ext cx="5080000" cy="1016000"/>
          </a:xfrm>
          <a:prstGeom prst="rect">
            <a:avLst/>
          </a:prstGeom>
          <a:ln w="12700"/>
        </p:spPr>
        <p:txBody>
          <a:bodyPr anchor="ctr"/>
          <a:lstStyle>
            <a:lvl1pPr marL="0" indent="0" algn="ctr" defTabSz="412750">
              <a:spcBef>
                <a:spcPts val="0"/>
              </a:spcBef>
              <a:buSzTx/>
              <a:buNone/>
              <a:defRPr sz="4000" spc="0">
                <a:latin typeface="Inter Bold"/>
                <a:ea typeface="Inter Bold"/>
                <a:cs typeface="Inter Bold"/>
                <a:sym typeface="Inter Bold"/>
              </a:defRPr>
            </a:lvl1pPr>
          </a:lstStyle>
          <a:p>
            <a:r>
              <a:t>Title Text</a:t>
            </a:r>
          </a:p>
        </p:txBody>
      </p:sp>
      <p:sp>
        <p:nvSpPr>
          <p:cNvPr id="69" name="Body Level One…"/>
          <p:cNvSpPr txBox="1">
            <a:spLocks noGrp="1"/>
          </p:cNvSpPr>
          <p:nvPr>
            <p:ph type="body" sz="quarter" idx="14"/>
          </p:nvPr>
        </p:nvSpPr>
        <p:spPr>
          <a:xfrm>
            <a:off x="6604000" y="4635500"/>
            <a:ext cx="5080000" cy="1714500"/>
          </a:xfrm>
          <a:prstGeom prst="rect">
            <a:avLst/>
          </a:prstGeom>
          <a:ln w="12700"/>
        </p:spPr>
        <p:txBody>
          <a:bodyPr/>
          <a:lstStyle>
            <a:lvl1pPr marL="0" indent="0" algn="ctr" defTabSz="387985">
              <a:spcBef>
                <a:spcPts val="0"/>
              </a:spcBef>
              <a:buSzTx/>
              <a:buNone/>
              <a:defRPr sz="1880" spc="-19"/>
            </a:lvl1pPr>
            <a:lvl2pPr marL="0" indent="107442" algn="ctr" defTabSz="387985">
              <a:spcBef>
                <a:spcPts val="0"/>
              </a:spcBef>
              <a:buSzTx/>
              <a:buNone/>
              <a:defRPr sz="1880" spc="-19"/>
            </a:lvl2pPr>
            <a:lvl3pPr marL="0" indent="214884" algn="ctr" defTabSz="387985">
              <a:spcBef>
                <a:spcPts val="0"/>
              </a:spcBef>
              <a:buSzTx/>
              <a:buNone/>
              <a:defRPr sz="1880" spc="-19"/>
            </a:lvl3pPr>
            <a:lvl4pPr marL="0" indent="322326" algn="ctr" defTabSz="387985">
              <a:spcBef>
                <a:spcPts val="0"/>
              </a:spcBef>
              <a:buSzTx/>
              <a:buNone/>
              <a:defRPr sz="1880" spc="-19"/>
            </a:lvl4pPr>
            <a:lvl5pPr marL="0" indent="429768" algn="ctr" defTabSz="387985">
              <a:spcBef>
                <a:spcPts val="0"/>
              </a:spcBef>
              <a:buSzTx/>
              <a:buNone/>
              <a:defRPr sz="1880" spc="-19"/>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81559831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Option 3 - Org ID ti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Rectangle 6"/>
          <p:cNvSpPr>
            <a:spLocks noChangeAspect="1"/>
          </p:cNvSpPr>
          <p:nvPr userDrawn="1"/>
        </p:nvSpPr>
        <p:spPr bwMode="auto">
          <a:xfrm>
            <a:off x="10846989" y="470410"/>
            <a:ext cx="896425" cy="896552"/>
          </a:xfrm>
          <a:prstGeom prst="rect">
            <a:avLst/>
          </a:prstGeom>
          <a:solidFill>
            <a:srgbClr val="B4009E"/>
          </a:solidFill>
        </p:spPr>
        <p:txBody>
          <a:bodyPr vert="horz" wrap="square" lIns="89630" tIns="62741" rIns="89630" bIns="89630" rtlCol="0">
            <a:noAutofit/>
          </a:body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defRPr/>
            </a:pPr>
            <a:r>
              <a:rPr kumimoji="0" lang="en-US" sz="1765" b="0" i="0" u="none" strike="noStrike" kern="1200" cap="none" spc="0" normalizeH="0" baseline="0" noProof="0" dirty="0">
                <a:ln>
                  <a:noFill/>
                </a:ln>
                <a:gradFill>
                  <a:gsLst>
                    <a:gs pos="18687">
                      <a:srgbClr val="FFFFFF"/>
                    </a:gs>
                    <a:gs pos="37000">
                      <a:srgbClr val="FFFFFF"/>
                    </a:gs>
                  </a:gsLst>
                  <a:lin ang="5400000" scaled="0"/>
                </a:gradFill>
                <a:effectLst/>
                <a:uLnTx/>
                <a:uFillTx/>
                <a:latin typeface="+mn-lt"/>
                <a:ea typeface="+mn-ea"/>
                <a:cs typeface="+mn-cs"/>
              </a:rPr>
              <a:t>Org tile here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6"/>
            <a:ext cx="1231945" cy="263937"/>
          </a:xfrm>
          <a:prstGeom prst="rect">
            <a:avLst/>
          </a:prstGeom>
        </p:spPr>
      </p:pic>
      <p:sp>
        <p:nvSpPr>
          <p:cNvPr id="13" name="Freeform 12"/>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endParaRPr lang="en-US" sz="1765"/>
          </a:p>
        </p:txBody>
      </p:sp>
      <p:grpSp>
        <p:nvGrpSpPr>
          <p:cNvPr id="14" name="Group 13"/>
          <p:cNvGrpSpPr/>
          <p:nvPr userDrawn="1"/>
        </p:nvGrpSpPr>
        <p:grpSpPr bwMode="auto">
          <a:xfrm>
            <a:off x="6237652" y="3558671"/>
            <a:ext cx="5290650" cy="2089662"/>
            <a:chOff x="8040688" y="7151688"/>
            <a:chExt cx="6745287" cy="2663825"/>
          </a:xfrm>
        </p:grpSpPr>
        <p:sp>
          <p:nvSpPr>
            <p:cNvPr id="15"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7"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8"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1" name="Freeform 42"/>
          <p:cNvSpPr>
            <a:spLocks/>
          </p:cNvSpPr>
          <p:nvPr userDrawn="1"/>
        </p:nvSpPr>
        <p:spPr bwMode="auto">
          <a:xfrm>
            <a:off x="8873206" y="1456608"/>
            <a:ext cx="1048467" cy="627580"/>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dirty="0"/>
          </a:p>
        </p:txBody>
      </p:sp>
      <p:sp>
        <p:nvSpPr>
          <p:cNvPr id="22" name="Freeform 21"/>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28873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601" indent="-281601">
              <a:spcBef>
                <a:spcPts val="1200"/>
              </a:spcBef>
              <a:buClr>
                <a:schemeClr val="bg2"/>
              </a:buClr>
              <a:buFont typeface="Wingdings" panose="05000000000000000000" pitchFamily="2" charset="2"/>
              <a:buChar char="§"/>
              <a:defRPr sz="3136"/>
            </a:lvl1pPr>
            <a:lvl2pPr marL="520560" indent="-228538">
              <a:buClr>
                <a:schemeClr val="bg2"/>
              </a:buClr>
              <a:buFont typeface="Wingdings" panose="05000000000000000000" pitchFamily="2" charset="2"/>
              <a:buChar char="§"/>
              <a:defRPr sz="2353"/>
            </a:lvl2pPr>
            <a:lvl3pPr marL="685616" indent="-165056">
              <a:buClr>
                <a:schemeClr val="bg2"/>
              </a:buClr>
              <a:buFont typeface="Wingdings" panose="05000000000000000000" pitchFamily="2" charset="2"/>
              <a:buChar char="§"/>
              <a:tabLst/>
              <a:defRPr sz="1961"/>
            </a:lvl3pPr>
            <a:lvl4pPr marL="863368" indent="-177752">
              <a:buClr>
                <a:schemeClr val="bg2"/>
              </a:buClr>
              <a:buFont typeface="Wingdings" panose="05000000000000000000" pitchFamily="2" charset="2"/>
              <a:buChar char="§"/>
              <a:defRPr/>
            </a:lvl4pPr>
            <a:lvl5pPr marL="1028425" indent="-165056">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01" indent="-281601">
              <a:spcBef>
                <a:spcPts val="1200"/>
              </a:spcBef>
              <a:buClr>
                <a:schemeClr val="bg2"/>
              </a:buClr>
              <a:buFont typeface="Wingdings" panose="05000000000000000000" pitchFamily="2" charset="2"/>
              <a:buChar char="§"/>
              <a:defRPr sz="3136"/>
            </a:lvl1pPr>
            <a:lvl2pPr marL="520560" indent="-228538">
              <a:buClr>
                <a:schemeClr val="bg2"/>
              </a:buClr>
              <a:buFont typeface="Wingdings" panose="05000000000000000000" pitchFamily="2" charset="2"/>
              <a:buChar char="§"/>
              <a:defRPr sz="2353"/>
            </a:lvl2pPr>
            <a:lvl3pPr marL="685616" indent="-165056">
              <a:buClr>
                <a:schemeClr val="bg2"/>
              </a:buClr>
              <a:buFont typeface="Wingdings" panose="05000000000000000000" pitchFamily="2" charset="2"/>
              <a:buChar char="§"/>
              <a:tabLst/>
              <a:defRPr sz="1961"/>
            </a:lvl3pPr>
            <a:lvl4pPr marL="863368" indent="-177752">
              <a:buClr>
                <a:schemeClr val="bg2"/>
              </a:buClr>
              <a:buFont typeface="Wingdings" panose="05000000000000000000" pitchFamily="2" charset="2"/>
              <a:buChar char="§"/>
              <a:defRPr/>
            </a:lvl4pPr>
            <a:lvl5pPr marL="1028425" indent="-165056">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332652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Featured Speakers Split Reverse">
    <p:bg>
      <p:bgPr>
        <a:solidFill>
          <a:srgbClr val="000000"/>
        </a:solidFill>
        <a:effectLst/>
      </p:bgPr>
    </p:bg>
    <p:spTree>
      <p:nvGrpSpPr>
        <p:cNvPr id="1" name=""/>
        <p:cNvGrpSpPr/>
        <p:nvPr/>
      </p:nvGrpSpPr>
      <p:grpSpPr>
        <a:xfrm>
          <a:off x="0" y="0"/>
          <a:ext cx="0" cy="0"/>
          <a:chOff x="0" y="0"/>
          <a:chExt cx="0" cy="0"/>
        </a:xfrm>
      </p:grpSpPr>
      <p:sp>
        <p:nvSpPr>
          <p:cNvPr id="77" name="Rectangle"/>
          <p:cNvSpPr/>
          <p:nvPr/>
        </p:nvSpPr>
        <p:spPr>
          <a:xfrm>
            <a:off x="0" y="0"/>
            <a:ext cx="6096000" cy="6858000"/>
          </a:xfrm>
          <a:prstGeom prst="rect">
            <a:avLst/>
          </a:prstGeom>
          <a:solidFill>
            <a:srgbClr val="24292E"/>
          </a:solidFill>
          <a:ln w="12700">
            <a:miter lim="400000"/>
          </a:ln>
        </p:spPr>
        <p:txBody>
          <a:bodyPr lIns="35719" tIns="35719" rIns="35719" bIns="35719" anchor="ctr"/>
          <a:lstStyle/>
          <a:p>
            <a:pPr algn="ctr">
              <a:spcBef>
                <a:spcPts val="0"/>
              </a:spcBef>
              <a:defRPr sz="2800">
                <a:latin typeface="Helvetica Neue Medium"/>
                <a:ea typeface="Helvetica Neue Medium"/>
                <a:cs typeface="Helvetica Neue Medium"/>
                <a:sym typeface="Helvetica Neue Medium"/>
              </a:defRPr>
            </a:pPr>
            <a:endParaRPr sz="1400"/>
          </a:p>
        </p:txBody>
      </p:sp>
      <p:sp>
        <p:nvSpPr>
          <p:cNvPr id="78" name="Title Text"/>
          <p:cNvSpPr txBox="1">
            <a:spLocks noGrp="1"/>
          </p:cNvSpPr>
          <p:nvPr>
            <p:ph type="title"/>
          </p:nvPr>
        </p:nvSpPr>
        <p:spPr>
          <a:xfrm>
            <a:off x="508000" y="3556000"/>
            <a:ext cx="5080000" cy="1016000"/>
          </a:xfrm>
          <a:prstGeom prst="rect">
            <a:avLst/>
          </a:prstGeom>
          <a:ln w="12700"/>
        </p:spPr>
        <p:txBody>
          <a:bodyPr lIns="0" tIns="0" rIns="0" bIns="0"/>
          <a:lstStyle>
            <a:lvl1pPr algn="ctr">
              <a:defRPr sz="4000" spc="0"/>
            </a:lvl1pPr>
          </a:lstStyle>
          <a:p>
            <a:r>
              <a:t>Title Text</a:t>
            </a:r>
          </a:p>
        </p:txBody>
      </p:sp>
      <p:sp>
        <p:nvSpPr>
          <p:cNvPr id="79" name="Body Level One…"/>
          <p:cNvSpPr txBox="1">
            <a:spLocks noGrp="1"/>
          </p:cNvSpPr>
          <p:nvPr>
            <p:ph type="body" sz="quarter" idx="1"/>
          </p:nvPr>
        </p:nvSpPr>
        <p:spPr>
          <a:xfrm>
            <a:off x="508000" y="4635500"/>
            <a:ext cx="5080000" cy="1714500"/>
          </a:xfrm>
          <a:prstGeom prst="rect">
            <a:avLst/>
          </a:prstGeom>
          <a:ln w="12700"/>
        </p:spPr>
        <p:txBody>
          <a:bodyPr/>
          <a:lstStyle>
            <a:lvl1pPr marL="0" indent="0" algn="ctr" defTabSz="412750">
              <a:spcBef>
                <a:spcPts val="0"/>
              </a:spcBef>
              <a:buSzTx/>
              <a:buNone/>
              <a:defRPr sz="2000" spc="-20"/>
            </a:lvl1pPr>
            <a:lvl2pPr marL="0" indent="114300" algn="ctr" defTabSz="412750">
              <a:spcBef>
                <a:spcPts val="0"/>
              </a:spcBef>
              <a:buSzTx/>
              <a:buNone/>
              <a:defRPr sz="2000" spc="-20"/>
            </a:lvl2pPr>
            <a:lvl3pPr marL="0" indent="228600" algn="ctr" defTabSz="412750">
              <a:spcBef>
                <a:spcPts val="0"/>
              </a:spcBef>
              <a:buSzTx/>
              <a:buNone/>
              <a:defRPr sz="2000" spc="-20"/>
            </a:lvl3pPr>
            <a:lvl4pPr marL="0" indent="342900" algn="ctr" defTabSz="412750">
              <a:spcBef>
                <a:spcPts val="0"/>
              </a:spcBef>
              <a:buSzTx/>
              <a:buNone/>
              <a:defRPr sz="2000" spc="-20"/>
            </a:lvl4pPr>
            <a:lvl5pPr marL="0" indent="457200" algn="ctr" defTabSz="412750">
              <a:spcBef>
                <a:spcPts val="0"/>
              </a:spcBef>
              <a:buSzTx/>
              <a:buNone/>
              <a:defRPr sz="2000" spc="-20"/>
            </a:lvl5pPr>
          </a:lstStyle>
          <a:p>
            <a:r>
              <a:t>Body Level One</a:t>
            </a:r>
          </a:p>
          <a:p>
            <a:pPr lvl="1"/>
            <a:r>
              <a:t>Body Level Two</a:t>
            </a:r>
          </a:p>
          <a:p>
            <a:pPr lvl="2"/>
            <a:r>
              <a:t>Body Level Three</a:t>
            </a:r>
          </a:p>
          <a:p>
            <a:pPr lvl="3"/>
            <a:r>
              <a:t>Body Level Four</a:t>
            </a:r>
          </a:p>
          <a:p>
            <a:pPr lvl="4"/>
            <a:r>
              <a:t>Body Level Five</a:t>
            </a:r>
          </a:p>
        </p:txBody>
      </p:sp>
      <p:sp>
        <p:nvSpPr>
          <p:cNvPr id="80" name="Title Text"/>
          <p:cNvSpPr txBox="1">
            <a:spLocks noGrp="1"/>
          </p:cNvSpPr>
          <p:nvPr>
            <p:ph type="body" sz="quarter" idx="13"/>
          </p:nvPr>
        </p:nvSpPr>
        <p:spPr>
          <a:xfrm>
            <a:off x="6604000" y="3556000"/>
            <a:ext cx="5080000" cy="1016000"/>
          </a:xfrm>
          <a:prstGeom prst="rect">
            <a:avLst/>
          </a:prstGeom>
          <a:ln w="12700"/>
        </p:spPr>
        <p:txBody>
          <a:bodyPr anchor="ctr"/>
          <a:lstStyle>
            <a:lvl1pPr marL="0" indent="0" algn="ctr" defTabSz="412750">
              <a:spcBef>
                <a:spcPts val="0"/>
              </a:spcBef>
              <a:buSzTx/>
              <a:buNone/>
              <a:defRPr sz="4000" spc="0">
                <a:latin typeface="Inter Bold"/>
                <a:ea typeface="Inter Bold"/>
                <a:cs typeface="Inter Bold"/>
                <a:sym typeface="Inter Bold"/>
              </a:defRPr>
            </a:lvl1pPr>
          </a:lstStyle>
          <a:p>
            <a:r>
              <a:t>Title Text</a:t>
            </a:r>
          </a:p>
        </p:txBody>
      </p:sp>
      <p:sp>
        <p:nvSpPr>
          <p:cNvPr id="81" name="Body Level One…"/>
          <p:cNvSpPr txBox="1">
            <a:spLocks noGrp="1"/>
          </p:cNvSpPr>
          <p:nvPr>
            <p:ph type="body" sz="quarter" idx="14"/>
          </p:nvPr>
        </p:nvSpPr>
        <p:spPr>
          <a:xfrm>
            <a:off x="6604000" y="4635500"/>
            <a:ext cx="5080000" cy="1714500"/>
          </a:xfrm>
          <a:prstGeom prst="rect">
            <a:avLst/>
          </a:prstGeom>
          <a:ln w="12700"/>
        </p:spPr>
        <p:txBody>
          <a:bodyPr/>
          <a:lstStyle>
            <a:lvl1pPr marL="0" indent="0" algn="ctr" defTabSz="387985">
              <a:spcBef>
                <a:spcPts val="0"/>
              </a:spcBef>
              <a:buSzTx/>
              <a:buNone/>
              <a:defRPr sz="1880" spc="-19"/>
            </a:lvl1pPr>
            <a:lvl2pPr marL="0" indent="107442" algn="ctr" defTabSz="387985">
              <a:spcBef>
                <a:spcPts val="0"/>
              </a:spcBef>
              <a:buSzTx/>
              <a:buNone/>
              <a:defRPr sz="1880" spc="-19"/>
            </a:lvl2pPr>
            <a:lvl3pPr marL="0" indent="214884" algn="ctr" defTabSz="387985">
              <a:spcBef>
                <a:spcPts val="0"/>
              </a:spcBef>
              <a:buSzTx/>
              <a:buNone/>
              <a:defRPr sz="1880" spc="-19"/>
            </a:lvl3pPr>
            <a:lvl4pPr marL="0" indent="322326" algn="ctr" defTabSz="387985">
              <a:spcBef>
                <a:spcPts val="0"/>
              </a:spcBef>
              <a:buSzTx/>
              <a:buNone/>
              <a:defRPr sz="1880" spc="-19"/>
            </a:lvl4pPr>
            <a:lvl5pPr marL="0" indent="429768" algn="ctr" defTabSz="387985">
              <a:spcBef>
                <a:spcPts val="0"/>
              </a:spcBef>
              <a:buSzTx/>
              <a:buNone/>
              <a:defRPr sz="1880" spc="-19"/>
            </a:lvl5pPr>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268360947"/>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Blank">
    <p:bg>
      <p:bgPr>
        <a:solidFill>
          <a:srgbClr val="000000"/>
        </a:solidFill>
        <a:effectLst/>
      </p:bgPr>
    </p:bg>
    <p:spTree>
      <p:nvGrpSpPr>
        <p:cNvPr id="1" name=""/>
        <p:cNvGrpSpPr/>
        <p:nvPr/>
      </p:nvGrpSpPr>
      <p:grpSpPr>
        <a:xfrm>
          <a:off x="0" y="0"/>
          <a:ext cx="0" cy="0"/>
          <a:chOff x="0" y="0"/>
          <a:chExt cx="0" cy="0"/>
        </a:xfrm>
      </p:grpSpPr>
      <p:sp>
        <p:nvSpPr>
          <p:cNvPr id="89"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592755281"/>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Title interconnected with gradient">
    <p:bg>
      <p:bgPr>
        <a:solidFill>
          <a:srgbClr val="000000"/>
        </a:solidFill>
        <a:effectLst/>
      </p:bgPr>
    </p:bg>
    <p:spTree>
      <p:nvGrpSpPr>
        <p:cNvPr id="1" name=""/>
        <p:cNvGrpSpPr/>
        <p:nvPr/>
      </p:nvGrpSpPr>
      <p:grpSpPr>
        <a:xfrm>
          <a:off x="0" y="0"/>
          <a:ext cx="0" cy="0"/>
          <a:chOff x="0" y="0"/>
          <a:chExt cx="0" cy="0"/>
        </a:xfrm>
      </p:grpSpPr>
      <p:pic>
        <p:nvPicPr>
          <p:cNvPr id="104" name="code-graph-bg" descr="code-graph-bg"/>
          <p:cNvPicPr>
            <a:picLocks noChangeAspect="1"/>
          </p:cNvPicPr>
          <p:nvPr/>
        </p:nvPicPr>
        <p:blipFill>
          <a:blip r:embed="rId2">
            <a:alphaModFix amt="30000"/>
          </a:blip>
          <a:stretch>
            <a:fillRect/>
          </a:stretch>
        </p:blipFill>
        <p:spPr>
          <a:xfrm>
            <a:off x="0" y="0"/>
            <a:ext cx="12190815" cy="6858000"/>
          </a:xfrm>
          <a:prstGeom prst="rect">
            <a:avLst/>
          </a:prstGeom>
          <a:ln w="12700">
            <a:miter lim="400000"/>
          </a:ln>
        </p:spPr>
      </p:pic>
      <p:sp>
        <p:nvSpPr>
          <p:cNvPr id="105" name="gradient mask"/>
          <p:cNvSpPr/>
          <p:nvPr/>
        </p:nvSpPr>
        <p:spPr>
          <a:xfrm>
            <a:off x="0" y="0"/>
            <a:ext cx="12192000" cy="6858000"/>
          </a:xfrm>
          <a:prstGeom prst="rect">
            <a:avLst/>
          </a:prstGeom>
          <a:gradFill>
            <a:gsLst>
              <a:gs pos="0">
                <a:srgbClr val="000000">
                  <a:alpha val="75000"/>
                </a:srgbClr>
              </a:gs>
              <a:gs pos="100000">
                <a:srgbClr val="000000">
                  <a:alpha val="0"/>
                </a:srgbClr>
              </a:gs>
            </a:gsLst>
            <a:path path="circle">
              <a:fillToRect l="37721" t="-19636" r="62278" b="119636"/>
            </a:path>
          </a:gradFill>
          <a:ln w="12700">
            <a:miter lim="400000"/>
          </a:ln>
        </p:spPr>
        <p:txBody>
          <a:bodyPr lIns="35719" tIns="35719" rIns="35719" bIns="35719" anchor="ctr"/>
          <a:lstStyle/>
          <a:p>
            <a:pPr algn="ctr">
              <a:spcBef>
                <a:spcPts val="0"/>
              </a:spcBef>
              <a:defRPr sz="2800">
                <a:latin typeface="Helvetica Neue Medium"/>
                <a:ea typeface="Helvetica Neue Medium"/>
                <a:cs typeface="Helvetica Neue Medium"/>
                <a:sym typeface="Helvetica Neue Medium"/>
              </a:defRPr>
            </a:pPr>
            <a:endParaRPr sz="1400"/>
          </a:p>
        </p:txBody>
      </p:sp>
      <p:sp>
        <p:nvSpPr>
          <p:cNvPr id="106" name="Title Text"/>
          <p:cNvSpPr txBox="1">
            <a:spLocks noGrp="1"/>
          </p:cNvSpPr>
          <p:nvPr>
            <p:ph type="title"/>
          </p:nvPr>
        </p:nvSpPr>
        <p:spPr>
          <a:xfrm>
            <a:off x="1270000" y="5061744"/>
            <a:ext cx="9652000" cy="1270001"/>
          </a:xfrm>
          <a:prstGeom prst="rect">
            <a:avLst/>
          </a:prstGeom>
          <a:ln w="12700"/>
          <a:effectLst>
            <a:outerShdw blurRad="482600" dir="5400000" rotWithShape="0">
              <a:srgbClr val="000000"/>
            </a:outerShdw>
          </a:effectLst>
        </p:spPr>
        <p:txBody>
          <a:bodyPr lIns="71437" tIns="71437" rIns="71437" bIns="71437">
            <a:noAutofit/>
          </a:bodyPr>
          <a:lstStyle>
            <a:lvl1pPr algn="ctr">
              <a:defRPr sz="4000" spc="-40">
                <a:latin typeface="+mn-lt"/>
                <a:ea typeface="+mn-ea"/>
                <a:cs typeface="+mn-cs"/>
                <a:sym typeface="Inter Regular"/>
              </a:defRPr>
            </a:lvl1pPr>
          </a:lstStyle>
          <a:p>
            <a:r>
              <a:t>Title Text</a:t>
            </a:r>
          </a:p>
        </p:txBody>
      </p:sp>
      <p:sp>
        <p:nvSpPr>
          <p:cNvPr id="107"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103972409"/>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Screenshot TBD">
    <p:bg>
      <p:bgPr>
        <a:solidFill>
          <a:srgbClr val="000000"/>
        </a:solidFill>
        <a:effectLst/>
      </p:bgPr>
    </p:bg>
    <p:spTree>
      <p:nvGrpSpPr>
        <p:cNvPr id="1" name=""/>
        <p:cNvGrpSpPr/>
        <p:nvPr/>
      </p:nvGrpSpPr>
      <p:grpSpPr>
        <a:xfrm>
          <a:off x="0" y="0"/>
          <a:ext cx="0" cy="0"/>
          <a:chOff x="0" y="0"/>
          <a:chExt cx="0" cy="0"/>
        </a:xfrm>
      </p:grpSpPr>
      <p:sp>
        <p:nvSpPr>
          <p:cNvPr id="122" name="Title Text"/>
          <p:cNvSpPr txBox="1">
            <a:spLocks noGrp="1"/>
          </p:cNvSpPr>
          <p:nvPr>
            <p:ph type="title"/>
          </p:nvPr>
        </p:nvSpPr>
        <p:spPr>
          <a:xfrm>
            <a:off x="976313" y="4024313"/>
            <a:ext cx="10239375" cy="1190625"/>
          </a:xfrm>
          <a:prstGeom prst="rect">
            <a:avLst/>
          </a:prstGeom>
          <a:ln w="12700"/>
        </p:spPr>
        <p:txBody>
          <a:bodyPr lIns="0" tIns="0" rIns="0" bIns="0"/>
          <a:lstStyle>
            <a:lvl1pPr algn="ctr">
              <a:defRPr sz="3000" spc="-30">
                <a:latin typeface="+mn-lt"/>
                <a:ea typeface="+mn-ea"/>
                <a:cs typeface="+mn-cs"/>
                <a:sym typeface="Inter Regular"/>
              </a:defRPr>
            </a:lvl1pPr>
          </a:lstStyle>
          <a:p>
            <a:r>
              <a:t>Title Text</a:t>
            </a:r>
          </a:p>
        </p:txBody>
      </p:sp>
      <p:sp>
        <p:nvSpPr>
          <p:cNvPr id="123" name="Line"/>
          <p:cNvSpPr/>
          <p:nvPr/>
        </p:nvSpPr>
        <p:spPr>
          <a:xfrm flipV="1">
            <a:off x="0" y="6350"/>
            <a:ext cx="12192001" cy="6851651"/>
          </a:xfrm>
          <a:prstGeom prst="line">
            <a:avLst/>
          </a:prstGeom>
          <a:ln w="101600">
            <a:solidFill>
              <a:srgbClr val="24292E"/>
            </a:solidFill>
            <a:miter lim="400000"/>
          </a:ln>
        </p:spPr>
        <p:txBody>
          <a:bodyPr lIns="35719" tIns="35719" rIns="35719" bIns="35719" anchor="ctr"/>
          <a:lstStyle/>
          <a:p>
            <a:pPr algn="ctr">
              <a:spcBef>
                <a:spcPts val="0"/>
              </a:spcBef>
              <a:defRPr sz="2800">
                <a:latin typeface="Helvetica Neue Medium"/>
                <a:ea typeface="Helvetica Neue Medium"/>
                <a:cs typeface="Helvetica Neue Medium"/>
                <a:sym typeface="Helvetica Neue Medium"/>
              </a:defRPr>
            </a:pPr>
            <a:endParaRPr sz="1400"/>
          </a:p>
        </p:txBody>
      </p:sp>
      <p:sp>
        <p:nvSpPr>
          <p:cNvPr id="124" name="Line"/>
          <p:cNvSpPr/>
          <p:nvPr/>
        </p:nvSpPr>
        <p:spPr>
          <a:xfrm flipH="1" flipV="1">
            <a:off x="0" y="6349"/>
            <a:ext cx="12192001" cy="6851652"/>
          </a:xfrm>
          <a:prstGeom prst="line">
            <a:avLst/>
          </a:prstGeom>
          <a:ln w="101600">
            <a:solidFill>
              <a:srgbClr val="24292E"/>
            </a:solidFill>
            <a:miter lim="400000"/>
          </a:ln>
        </p:spPr>
        <p:txBody>
          <a:bodyPr lIns="35719" tIns="35719" rIns="35719" bIns="35719" anchor="ctr"/>
          <a:lstStyle/>
          <a:p>
            <a:pPr algn="ctr">
              <a:spcBef>
                <a:spcPts val="0"/>
              </a:spcBef>
              <a:defRPr sz="2800">
                <a:latin typeface="Helvetica Neue Medium"/>
                <a:ea typeface="Helvetica Neue Medium"/>
                <a:cs typeface="Helvetica Neue Medium"/>
                <a:sym typeface="Helvetica Neue Medium"/>
              </a:defRPr>
            </a:pPr>
            <a:endParaRPr sz="1400"/>
          </a:p>
        </p:txBody>
      </p:sp>
      <p:sp>
        <p:nvSpPr>
          <p:cNvPr id="125" name="Screenshot TBD"/>
          <p:cNvSpPr txBox="1"/>
          <p:nvPr/>
        </p:nvSpPr>
        <p:spPr>
          <a:xfrm>
            <a:off x="3950903" y="2987675"/>
            <a:ext cx="4290194" cy="512961"/>
          </a:xfrm>
          <a:prstGeom prst="rect">
            <a:avLst/>
          </a:prstGeom>
          <a:solidFill>
            <a:srgbClr val="000000"/>
          </a:solidFill>
          <a:ln w="7620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lgn="ctr" defTabSz="825500">
              <a:spcBef>
                <a:spcPts val="0"/>
              </a:spcBef>
              <a:defRPr sz="6000" spc="-180">
                <a:solidFill>
                  <a:srgbClr val="2F363D"/>
                </a:solidFill>
                <a:latin typeface="Inter Semi Bold"/>
                <a:ea typeface="Inter Semi Bold"/>
                <a:cs typeface="Inter Semi Bold"/>
                <a:sym typeface="Inter Semi Bold"/>
              </a:defRPr>
            </a:lvl1pPr>
          </a:lstStyle>
          <a:p>
            <a:r>
              <a:rPr sz="3000"/>
              <a:t>Screenshot TBD</a:t>
            </a:r>
          </a:p>
        </p:txBody>
      </p:sp>
      <p:sp>
        <p:nvSpPr>
          <p:cNvPr id="126" name="Slide Number"/>
          <p:cNvSpPr txBox="1">
            <a:spLocks noGrp="1"/>
          </p:cNvSpPr>
          <p:nvPr>
            <p:ph type="sldNum" sz="quarter" idx="2"/>
          </p:nvPr>
        </p:nvSpPr>
        <p:spPr>
          <a:xfrm>
            <a:off x="5950356" y="6346031"/>
            <a:ext cx="285335" cy="265457"/>
          </a:xfrm>
          <a:prstGeom prst="rect">
            <a:avLst/>
          </a:prstGeom>
          <a:ln w="12700"/>
        </p:spPr>
        <p:txBody>
          <a:bodyPr lIns="47625" tIns="47625" rIns="47625" bIns="47625"/>
          <a:lstStyle>
            <a:lvl1pPr defTabSz="412750"/>
          </a:lstStyle>
          <a:p>
            <a:fld id="{86CB4B4D-7CA3-9044-876B-883B54F8677D}" type="slidenum">
              <a:t>‹#›</a:t>
            </a:fld>
            <a:endParaRPr/>
          </a:p>
        </p:txBody>
      </p:sp>
    </p:spTree>
    <p:extLst>
      <p:ext uri="{BB962C8B-B14F-4D97-AF65-F5344CB8AC3E}">
        <p14:creationId xmlns:p14="http://schemas.microsoft.com/office/powerpoint/2010/main" val="442920214"/>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Visual TBD">
    <p:bg>
      <p:bgPr>
        <a:solidFill>
          <a:srgbClr val="000000"/>
        </a:solidFill>
        <a:effectLst/>
      </p:bgPr>
    </p:bg>
    <p:spTree>
      <p:nvGrpSpPr>
        <p:cNvPr id="1" name=""/>
        <p:cNvGrpSpPr/>
        <p:nvPr/>
      </p:nvGrpSpPr>
      <p:grpSpPr>
        <a:xfrm>
          <a:off x="0" y="0"/>
          <a:ext cx="0" cy="0"/>
          <a:chOff x="0" y="0"/>
          <a:chExt cx="0" cy="0"/>
        </a:xfrm>
      </p:grpSpPr>
      <p:sp>
        <p:nvSpPr>
          <p:cNvPr id="133" name="Title Text"/>
          <p:cNvSpPr txBox="1">
            <a:spLocks noGrp="1"/>
          </p:cNvSpPr>
          <p:nvPr>
            <p:ph type="title"/>
          </p:nvPr>
        </p:nvSpPr>
        <p:spPr>
          <a:xfrm>
            <a:off x="976313" y="4024313"/>
            <a:ext cx="10239375" cy="1190625"/>
          </a:xfrm>
          <a:prstGeom prst="rect">
            <a:avLst/>
          </a:prstGeom>
          <a:ln w="12700"/>
        </p:spPr>
        <p:txBody>
          <a:bodyPr lIns="0" tIns="0" rIns="0" bIns="0"/>
          <a:lstStyle>
            <a:lvl1pPr algn="ctr">
              <a:defRPr sz="3000" spc="-30">
                <a:latin typeface="+mn-lt"/>
                <a:ea typeface="+mn-ea"/>
                <a:cs typeface="+mn-cs"/>
                <a:sym typeface="Inter Regular"/>
              </a:defRPr>
            </a:lvl1pPr>
          </a:lstStyle>
          <a:p>
            <a:r>
              <a:t>Title Text</a:t>
            </a:r>
          </a:p>
        </p:txBody>
      </p:sp>
      <p:sp>
        <p:nvSpPr>
          <p:cNvPr id="134" name="Line"/>
          <p:cNvSpPr/>
          <p:nvPr/>
        </p:nvSpPr>
        <p:spPr>
          <a:xfrm flipV="1">
            <a:off x="0" y="6350"/>
            <a:ext cx="12192001" cy="6851651"/>
          </a:xfrm>
          <a:prstGeom prst="line">
            <a:avLst/>
          </a:prstGeom>
          <a:ln w="101600">
            <a:solidFill>
              <a:srgbClr val="24292E"/>
            </a:solidFill>
            <a:miter lim="400000"/>
          </a:ln>
        </p:spPr>
        <p:txBody>
          <a:bodyPr lIns="35719" tIns="35719" rIns="35719" bIns="35719" anchor="ctr"/>
          <a:lstStyle/>
          <a:p>
            <a:pPr algn="ctr">
              <a:spcBef>
                <a:spcPts val="0"/>
              </a:spcBef>
              <a:defRPr sz="2800">
                <a:latin typeface="Helvetica Neue Medium"/>
                <a:ea typeface="Helvetica Neue Medium"/>
                <a:cs typeface="Helvetica Neue Medium"/>
                <a:sym typeface="Helvetica Neue Medium"/>
              </a:defRPr>
            </a:pPr>
            <a:endParaRPr sz="1400"/>
          </a:p>
        </p:txBody>
      </p:sp>
      <p:sp>
        <p:nvSpPr>
          <p:cNvPr id="135" name="Line"/>
          <p:cNvSpPr/>
          <p:nvPr/>
        </p:nvSpPr>
        <p:spPr>
          <a:xfrm flipH="1" flipV="1">
            <a:off x="0" y="6349"/>
            <a:ext cx="12192001" cy="6851652"/>
          </a:xfrm>
          <a:prstGeom prst="line">
            <a:avLst/>
          </a:prstGeom>
          <a:ln w="101600">
            <a:solidFill>
              <a:srgbClr val="24292E"/>
            </a:solidFill>
            <a:miter lim="400000"/>
          </a:ln>
        </p:spPr>
        <p:txBody>
          <a:bodyPr lIns="35719" tIns="35719" rIns="35719" bIns="35719" anchor="ctr"/>
          <a:lstStyle/>
          <a:p>
            <a:pPr algn="ctr">
              <a:spcBef>
                <a:spcPts val="0"/>
              </a:spcBef>
              <a:defRPr sz="2800">
                <a:latin typeface="Helvetica Neue Medium"/>
                <a:ea typeface="Helvetica Neue Medium"/>
                <a:cs typeface="Helvetica Neue Medium"/>
                <a:sym typeface="Helvetica Neue Medium"/>
              </a:defRPr>
            </a:pPr>
            <a:endParaRPr sz="1400"/>
          </a:p>
        </p:txBody>
      </p:sp>
      <p:sp>
        <p:nvSpPr>
          <p:cNvPr id="136" name="Visual TBD"/>
          <p:cNvSpPr txBox="1"/>
          <p:nvPr/>
        </p:nvSpPr>
        <p:spPr>
          <a:xfrm>
            <a:off x="3950903" y="2987675"/>
            <a:ext cx="4290194" cy="512961"/>
          </a:xfrm>
          <a:prstGeom prst="rect">
            <a:avLst/>
          </a:prstGeom>
          <a:solidFill>
            <a:srgbClr val="000000"/>
          </a:solidFill>
          <a:ln w="7620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lvl1pPr algn="ctr" defTabSz="825500">
              <a:spcBef>
                <a:spcPts val="0"/>
              </a:spcBef>
              <a:defRPr sz="6000" spc="-180">
                <a:solidFill>
                  <a:srgbClr val="2F363D"/>
                </a:solidFill>
                <a:latin typeface="Inter Semi Bold"/>
                <a:ea typeface="Inter Semi Bold"/>
                <a:cs typeface="Inter Semi Bold"/>
                <a:sym typeface="Inter Semi Bold"/>
              </a:defRPr>
            </a:lvl1pPr>
          </a:lstStyle>
          <a:p>
            <a:r>
              <a:rPr sz="3000"/>
              <a:t>Visual TBD</a:t>
            </a:r>
          </a:p>
        </p:txBody>
      </p:sp>
      <p:sp>
        <p:nvSpPr>
          <p:cNvPr id="137" name="Slide Number"/>
          <p:cNvSpPr txBox="1">
            <a:spLocks noGrp="1"/>
          </p:cNvSpPr>
          <p:nvPr>
            <p:ph type="sldNum" sz="quarter" idx="2"/>
          </p:nvPr>
        </p:nvSpPr>
        <p:spPr>
          <a:xfrm>
            <a:off x="5950356" y="6346031"/>
            <a:ext cx="285335" cy="265457"/>
          </a:xfrm>
          <a:prstGeom prst="rect">
            <a:avLst/>
          </a:prstGeom>
          <a:ln w="12700"/>
        </p:spPr>
        <p:txBody>
          <a:bodyPr lIns="47625" tIns="47625" rIns="47625" bIns="47625"/>
          <a:lstStyle>
            <a:lvl1pPr defTabSz="412750"/>
          </a:lstStyle>
          <a:p>
            <a:fld id="{86CB4B4D-7CA3-9044-876B-883B54F8677D}" type="slidenum">
              <a:t>‹#›</a:t>
            </a:fld>
            <a:endParaRPr/>
          </a:p>
        </p:txBody>
      </p:sp>
    </p:spTree>
    <p:extLst>
      <p:ext uri="{BB962C8B-B14F-4D97-AF65-F5344CB8AC3E}">
        <p14:creationId xmlns:p14="http://schemas.microsoft.com/office/powerpoint/2010/main" val="482967284"/>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Left title">
    <p:bg>
      <p:bgPr>
        <a:solidFill>
          <a:srgbClr val="000000"/>
        </a:solidFill>
        <a:effectLst/>
      </p:bgPr>
    </p:bg>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976313" y="1643062"/>
            <a:ext cx="4445496" cy="3571876"/>
          </a:xfrm>
          <a:prstGeom prst="rect">
            <a:avLst/>
          </a:prstGeom>
          <a:ln w="12700"/>
        </p:spPr>
        <p:txBody>
          <a:bodyPr lIns="0" tIns="0" rIns="0" bIns="0"/>
          <a:lstStyle>
            <a:lvl1pPr>
              <a:defRPr sz="4000" spc="-40">
                <a:latin typeface="+mn-lt"/>
                <a:ea typeface="+mn-ea"/>
                <a:cs typeface="+mn-cs"/>
                <a:sym typeface="Inter Regular"/>
              </a:defRPr>
            </a:lvl1pPr>
          </a:lstStyle>
          <a:p>
            <a:r>
              <a:t>Title Text</a:t>
            </a:r>
          </a:p>
        </p:txBody>
      </p:sp>
      <p:sp>
        <p:nvSpPr>
          <p:cNvPr id="145" name="Slide Number"/>
          <p:cNvSpPr txBox="1">
            <a:spLocks noGrp="1"/>
          </p:cNvSpPr>
          <p:nvPr>
            <p:ph type="sldNum" sz="quarter" idx="2"/>
          </p:nvPr>
        </p:nvSpPr>
        <p:spPr>
          <a:xfrm>
            <a:off x="5950356" y="6346031"/>
            <a:ext cx="285335" cy="265457"/>
          </a:xfrm>
          <a:prstGeom prst="rect">
            <a:avLst/>
          </a:prstGeom>
          <a:ln w="12700"/>
        </p:spPr>
        <p:txBody>
          <a:bodyPr lIns="47625" tIns="47625" rIns="47625" bIns="47625"/>
          <a:lstStyle>
            <a:lvl1pPr defTabSz="412750"/>
          </a:lstStyle>
          <a:p>
            <a:fld id="{86CB4B4D-7CA3-9044-876B-883B54F8677D}" type="slidenum">
              <a:t>‹#›</a:t>
            </a:fld>
            <a:endParaRPr/>
          </a:p>
        </p:txBody>
      </p:sp>
    </p:spTree>
    <p:extLst>
      <p:ext uri="{BB962C8B-B14F-4D97-AF65-F5344CB8AC3E}">
        <p14:creationId xmlns:p14="http://schemas.microsoft.com/office/powerpoint/2010/main" val="2087792462"/>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Top title">
    <p:spTree>
      <p:nvGrpSpPr>
        <p:cNvPr id="1" name=""/>
        <p:cNvGrpSpPr/>
        <p:nvPr/>
      </p:nvGrpSpPr>
      <p:grpSpPr>
        <a:xfrm>
          <a:off x="0" y="0"/>
          <a:ext cx="0" cy="0"/>
          <a:chOff x="0" y="0"/>
          <a:chExt cx="0" cy="0"/>
        </a:xfrm>
      </p:grpSpPr>
      <p:sp>
        <p:nvSpPr>
          <p:cNvPr id="152" name="Title Text"/>
          <p:cNvSpPr>
            <a:spLocks noGrp="1"/>
          </p:cNvSpPr>
          <p:nvPr>
            <p:ph type="title"/>
          </p:nvPr>
        </p:nvSpPr>
        <p:spPr>
          <a:prstGeom prst="rect">
            <a:avLst/>
          </a:prstGeom>
        </p:spPr>
        <p:txBody>
          <a:bodyPr/>
          <a:lstStyle/>
          <a:p>
            <a:r>
              <a:t>Title Text</a:t>
            </a:r>
          </a:p>
        </p:txBody>
      </p:sp>
      <p:sp>
        <p:nvSpPr>
          <p:cNvPr id="153"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6513089"/>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Bottom title">
    <p:spTree>
      <p:nvGrpSpPr>
        <p:cNvPr id="1" name=""/>
        <p:cNvGrpSpPr/>
        <p:nvPr/>
      </p:nvGrpSpPr>
      <p:grpSpPr>
        <a:xfrm>
          <a:off x="0" y="0"/>
          <a:ext cx="0" cy="0"/>
          <a:chOff x="0" y="0"/>
          <a:chExt cx="0" cy="0"/>
        </a:xfrm>
      </p:grpSpPr>
      <p:sp>
        <p:nvSpPr>
          <p:cNvPr id="160" name="Title Text"/>
          <p:cNvSpPr txBox="1">
            <a:spLocks noGrp="1"/>
          </p:cNvSpPr>
          <p:nvPr>
            <p:ph type="title"/>
          </p:nvPr>
        </p:nvSpPr>
        <p:spPr>
          <a:xfrm>
            <a:off x="976313" y="4857750"/>
            <a:ext cx="10239375" cy="1190625"/>
          </a:xfrm>
          <a:prstGeom prst="rect">
            <a:avLst/>
          </a:prstGeom>
          <a:ln w="12700"/>
        </p:spPr>
        <p:txBody>
          <a:bodyPr lIns="0" tIns="0" rIns="0" bIns="0"/>
          <a:lstStyle>
            <a:lvl1pPr algn="ctr">
              <a:defRPr sz="4000" spc="-40">
                <a:latin typeface="+mn-lt"/>
                <a:ea typeface="+mn-ea"/>
                <a:cs typeface="+mn-cs"/>
                <a:sym typeface="Inter Regular"/>
              </a:defRPr>
            </a:lvl1pPr>
          </a:lstStyle>
          <a:p>
            <a:r>
              <a:t>Title Text</a:t>
            </a:r>
          </a:p>
        </p:txBody>
      </p:sp>
      <p:sp>
        <p:nvSpPr>
          <p:cNvPr id="161" name="Slide Number"/>
          <p:cNvSpPr txBox="1">
            <a:spLocks noGrp="1"/>
          </p:cNvSpPr>
          <p:nvPr>
            <p:ph type="sldNum" sz="quarter" idx="2"/>
          </p:nvPr>
        </p:nvSpPr>
        <p:spPr>
          <a:xfrm>
            <a:off x="5950356" y="6346031"/>
            <a:ext cx="285335" cy="265457"/>
          </a:xfrm>
          <a:prstGeom prst="rect">
            <a:avLst/>
          </a:prstGeom>
          <a:ln w="12700"/>
        </p:spPr>
        <p:txBody>
          <a:bodyPr lIns="47625" tIns="47625" rIns="47625" bIns="47625"/>
          <a:lstStyle>
            <a:lvl1pPr defTabSz="412750"/>
          </a:lstStyle>
          <a:p>
            <a:fld id="{86CB4B4D-7CA3-9044-876B-883B54F8677D}" type="slidenum">
              <a:t>‹#›</a:t>
            </a:fld>
            <a:endParaRPr/>
          </a:p>
        </p:txBody>
      </p:sp>
    </p:spTree>
    <p:extLst>
      <p:ext uri="{BB962C8B-B14F-4D97-AF65-F5344CB8AC3E}">
        <p14:creationId xmlns:p14="http://schemas.microsoft.com/office/powerpoint/2010/main" val="3705796759"/>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68" name="Body Level One…"/>
          <p:cNvSpPr>
            <a:spLocks noGrp="1"/>
          </p:cNvSpPr>
          <p:nvPr>
            <p:ph type="body" idx="1"/>
          </p:nvPr>
        </p:nvSpPr>
        <p:spPr>
          <a:xfrm>
            <a:off x="952500" y="1047750"/>
            <a:ext cx="10287000" cy="4762500"/>
          </a:xfrm>
          <a:prstGeom prst="rect">
            <a:avLst/>
          </a:prstGeom>
        </p:spPr>
        <p:txBody>
          <a:bodyPr anchor="ctr"/>
          <a:lstStyle>
            <a:lvl1pPr>
              <a:defRPr sz="3500" spc="-70"/>
            </a:lvl1pPr>
            <a:lvl2pPr>
              <a:defRPr sz="3500" spc="-70"/>
            </a:lvl2pPr>
            <a:lvl3pPr>
              <a:defRPr sz="3500" spc="-70"/>
            </a:lvl3pPr>
            <a:lvl4pPr>
              <a:defRPr sz="3500" spc="-70"/>
            </a:lvl4pPr>
            <a:lvl5pPr>
              <a:defRPr sz="3500" spc="-70"/>
            </a:lvl5pPr>
          </a:lstStyle>
          <a:p>
            <a:r>
              <a:t>Body Level One</a:t>
            </a:r>
          </a:p>
          <a:p>
            <a:pPr lvl="1"/>
            <a:r>
              <a:t>Body Level Two</a:t>
            </a:r>
          </a:p>
          <a:p>
            <a:pPr lvl="2"/>
            <a:r>
              <a:t>Body Level Three</a:t>
            </a:r>
          </a:p>
          <a:p>
            <a:pPr lvl="3"/>
            <a:r>
              <a:t>Body Level Four</a:t>
            </a:r>
          </a:p>
          <a:p>
            <a:pPr lvl="4"/>
            <a:r>
              <a:t>Body Level Five</a:t>
            </a:r>
          </a:p>
        </p:txBody>
      </p:sp>
      <p:sp>
        <p:nvSpPr>
          <p:cNvPr id="169"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20974597"/>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76"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7" name="Title Text"/>
          <p:cNvSpPr>
            <a:spLocks noGrp="1"/>
          </p:cNvSpPr>
          <p:nvPr>
            <p:ph type="title"/>
          </p:nvPr>
        </p:nvSpPr>
        <p:spPr>
          <a:prstGeom prst="rect">
            <a:avLst/>
          </a:prstGeom>
        </p:spPr>
        <p:txBody>
          <a:bodyPr/>
          <a:lstStyle/>
          <a:p>
            <a:r>
              <a:t>Title Text</a:t>
            </a:r>
          </a:p>
        </p:txBody>
      </p:sp>
      <p:sp>
        <p:nvSpPr>
          <p:cNvPr id="178"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7420884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3923132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Bullets right">
    <p:spTree>
      <p:nvGrpSpPr>
        <p:cNvPr id="1" name=""/>
        <p:cNvGrpSpPr/>
        <p:nvPr/>
      </p:nvGrpSpPr>
      <p:grpSpPr>
        <a:xfrm>
          <a:off x="0" y="0"/>
          <a:ext cx="0" cy="0"/>
          <a:chOff x="0" y="0"/>
          <a:chExt cx="0" cy="0"/>
        </a:xfrm>
      </p:grpSpPr>
      <p:sp>
        <p:nvSpPr>
          <p:cNvPr id="185" name="Body Level One…"/>
          <p:cNvSpPr>
            <a:spLocks noGrp="1"/>
          </p:cNvSpPr>
          <p:nvPr>
            <p:ph type="body" sz="half" idx="1"/>
          </p:nvPr>
        </p:nvSpPr>
        <p:spPr>
          <a:xfrm>
            <a:off x="6453188" y="1047750"/>
            <a:ext cx="4762500" cy="4762500"/>
          </a:xfrm>
          <a:prstGeom prst="rect">
            <a:avLst/>
          </a:prstGeom>
        </p:spPr>
        <p:txBody>
          <a:bodyPr anchor="ctr"/>
          <a:lstStyle>
            <a:lvl1pPr marL="317500" indent="-317500">
              <a:defRPr sz="3500" spc="-70"/>
            </a:lvl1pPr>
            <a:lvl2pPr marL="654403" indent="-432153">
              <a:buChar char="-"/>
              <a:defRPr sz="3500" spc="-70"/>
            </a:lvl2pPr>
            <a:lvl3pPr marL="876653" indent="-432153">
              <a:buChar char="-"/>
              <a:defRPr sz="3500" spc="-70"/>
            </a:lvl3pPr>
            <a:lvl4pPr marL="1098903" indent="-432153">
              <a:buChar char="-"/>
              <a:defRPr sz="3500" spc="-70"/>
            </a:lvl4pPr>
            <a:lvl5pPr marL="1321153" indent="-432153">
              <a:buChar char="-"/>
              <a:defRPr sz="3500" spc="-70"/>
            </a:lvl5pPr>
          </a:lstStyle>
          <a:p>
            <a:r>
              <a:t>Body Level One</a:t>
            </a:r>
          </a:p>
          <a:p>
            <a:pPr lvl="1"/>
            <a:r>
              <a:t>Body Level Two</a:t>
            </a:r>
          </a:p>
          <a:p>
            <a:pPr lvl="2"/>
            <a:r>
              <a:t>Body Level Three</a:t>
            </a:r>
          </a:p>
          <a:p>
            <a:pPr lvl="3"/>
            <a:r>
              <a:t>Body Level Four</a:t>
            </a:r>
          </a:p>
          <a:p>
            <a:pPr lvl="4"/>
            <a:r>
              <a:t>Body Level Five</a:t>
            </a:r>
          </a:p>
        </p:txBody>
      </p:sp>
      <p:sp>
        <p:nvSpPr>
          <p:cNvPr id="1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67595446"/>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Bullets left">
    <p:spTree>
      <p:nvGrpSpPr>
        <p:cNvPr id="1" name=""/>
        <p:cNvGrpSpPr/>
        <p:nvPr/>
      </p:nvGrpSpPr>
      <p:grpSpPr>
        <a:xfrm>
          <a:off x="0" y="0"/>
          <a:ext cx="0" cy="0"/>
          <a:chOff x="0" y="0"/>
          <a:chExt cx="0" cy="0"/>
        </a:xfrm>
      </p:grpSpPr>
      <p:sp>
        <p:nvSpPr>
          <p:cNvPr id="193" name="Body Level One…"/>
          <p:cNvSpPr>
            <a:spLocks noGrp="1"/>
          </p:cNvSpPr>
          <p:nvPr>
            <p:ph type="body" sz="half" idx="1"/>
          </p:nvPr>
        </p:nvSpPr>
        <p:spPr>
          <a:xfrm>
            <a:off x="635000" y="1047750"/>
            <a:ext cx="4762500" cy="4762500"/>
          </a:xfrm>
          <a:prstGeom prst="rect">
            <a:avLst/>
          </a:prstGeom>
        </p:spPr>
        <p:txBody>
          <a:bodyPr anchor="ctr"/>
          <a:lstStyle>
            <a:lvl1pPr marL="317500" indent="-317500">
              <a:defRPr sz="3500" spc="-70"/>
            </a:lvl1pPr>
            <a:lvl2pPr marL="654403" indent="-432153">
              <a:buChar char="-"/>
              <a:defRPr sz="3500" spc="-70"/>
            </a:lvl2pPr>
            <a:lvl3pPr marL="876653" indent="-432153">
              <a:buChar char="-"/>
              <a:defRPr sz="3500" spc="-70"/>
            </a:lvl3pPr>
            <a:lvl4pPr marL="1098903" indent="-432153">
              <a:buChar char="-"/>
              <a:defRPr sz="3500" spc="-70"/>
            </a:lvl4pPr>
            <a:lvl5pPr marL="1321153" indent="-432153">
              <a:buChar char="-"/>
              <a:defRPr sz="3500" spc="-70"/>
            </a:lvl5pPr>
          </a:lstStyle>
          <a:p>
            <a:r>
              <a:t>Body Level One</a:t>
            </a:r>
          </a:p>
          <a:p>
            <a:pPr lvl="1"/>
            <a:r>
              <a:t>Body Level Two</a:t>
            </a:r>
          </a:p>
          <a:p>
            <a:pPr lvl="2"/>
            <a:r>
              <a:t>Body Level Three</a:t>
            </a:r>
          </a:p>
          <a:p>
            <a:pPr lvl="3"/>
            <a:r>
              <a:t>Body Level Four</a:t>
            </a:r>
          </a:p>
          <a:p>
            <a:pPr lvl="4"/>
            <a:r>
              <a:t>Body Level Five</a:t>
            </a:r>
          </a:p>
        </p:txBody>
      </p:sp>
      <p:sp>
        <p:nvSpPr>
          <p:cNvPr id="194"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5986488"/>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1/2 Split Dark">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508000" y="508000"/>
            <a:ext cx="5080000" cy="5842000"/>
          </a:xfrm>
          <a:prstGeom prst="rect">
            <a:avLst/>
          </a:prstGeom>
          <a:ln w="12700"/>
        </p:spPr>
        <p:txBody>
          <a:bodyPr lIns="50800" tIns="50800" rIns="50800" bIns="50800"/>
          <a:lstStyle>
            <a:lvl1pPr>
              <a:defRPr sz="3200" spc="0"/>
            </a:lvl1pPr>
          </a:lstStyle>
          <a:p>
            <a:r>
              <a:t>Title Text</a:t>
            </a:r>
          </a:p>
        </p:txBody>
      </p:sp>
      <p:graphicFrame>
        <p:nvGraphicFramePr>
          <p:cNvPr id="202" name="Table"/>
          <p:cNvGraphicFramePr/>
          <p:nvPr/>
        </p:nvGraphicFramePr>
        <p:xfrm>
          <a:off x="322042" y="6419056"/>
          <a:ext cx="5291469" cy="241300"/>
        </p:xfrm>
        <a:graphic>
          <a:graphicData uri="http://schemas.openxmlformats.org/drawingml/2006/table">
            <a:tbl>
              <a:tblPr/>
              <a:tblGrid>
                <a:gridCol w="5291469">
                  <a:extLst>
                    <a:ext uri="{9D8B030D-6E8A-4147-A177-3AD203B41FA5}">
                      <a16:colId xmlns:a16="http://schemas.microsoft.com/office/drawing/2014/main" val="20000"/>
                    </a:ext>
                  </a:extLst>
                </a:gridCol>
              </a:tblGrid>
              <a:tr h="241300">
                <a:tc>
                  <a:txBody>
                    <a:bodyPr/>
                    <a:lstStyle/>
                    <a:p>
                      <a:pPr algn="l" defTabSz="825500">
                        <a:defRPr sz="1800">
                          <a:solidFill>
                            <a:srgbClr val="000000"/>
                          </a:solidFill>
                        </a:defRPr>
                      </a:pPr>
                      <a:r>
                        <a:rPr sz="1200">
                          <a:solidFill>
                            <a:srgbClr val="586069"/>
                          </a:solidFill>
                          <a:latin typeface="SF Mono Bold"/>
                          <a:ea typeface="SF Mono Bold"/>
                          <a:cs typeface="SF Mono Bold"/>
                          <a:sym typeface="SF Mono Bold"/>
                        </a:rPr>
                        <a:t>All Hands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graphicFrame>
        <p:nvGraphicFramePr>
          <p:cNvPr id="203" name="Table"/>
          <p:cNvGraphicFramePr/>
          <p:nvPr/>
        </p:nvGraphicFramePr>
        <p:xfrm>
          <a:off x="6721467" y="6419056"/>
          <a:ext cx="4730808" cy="241300"/>
        </p:xfrm>
        <a:graphic>
          <a:graphicData uri="http://schemas.openxmlformats.org/drawingml/2006/table">
            <a:tbl>
              <a:tblPr/>
              <a:tblGrid>
                <a:gridCol w="4730808">
                  <a:extLst>
                    <a:ext uri="{9D8B030D-6E8A-4147-A177-3AD203B41FA5}">
                      <a16:colId xmlns:a16="http://schemas.microsoft.com/office/drawing/2014/main" val="20000"/>
                    </a:ext>
                  </a:extLst>
                </a:gridCol>
              </a:tblGrid>
              <a:tr h="241300">
                <a:tc>
                  <a:txBody>
                    <a:bodyPr/>
                    <a:lstStyle/>
                    <a:p>
                      <a:pPr algn="r" defTabSz="825500">
                        <a:defRPr sz="1800">
                          <a:solidFill>
                            <a:srgbClr val="000000"/>
                          </a:solidFill>
                        </a:defRPr>
                      </a:pPr>
                      <a:r>
                        <a:rPr sz="1200">
                          <a:solidFill>
                            <a:srgbClr val="586069"/>
                          </a:solidFill>
                          <a:latin typeface="SF Mono Bold"/>
                          <a:ea typeface="SF Mono Bold"/>
                          <a:cs typeface="SF Mono Bold"/>
                          <a:sym typeface="SF Mono Bold"/>
                        </a:rPr>
                        <a:t>GitHub</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204" name="footer-mark-github.pdf" descr="footer-mark-github.pdf"/>
          <p:cNvPicPr>
            <a:picLocks noChangeAspect="1"/>
          </p:cNvPicPr>
          <p:nvPr/>
        </p:nvPicPr>
        <p:blipFill>
          <a:blip r:embed="rId2"/>
          <a:stretch>
            <a:fillRect/>
          </a:stretch>
        </p:blipFill>
        <p:spPr>
          <a:xfrm>
            <a:off x="11557000" y="6412706"/>
            <a:ext cx="254000" cy="254001"/>
          </a:xfrm>
          <a:prstGeom prst="rect">
            <a:avLst/>
          </a:prstGeom>
          <a:ln w="12700">
            <a:miter lim="400000"/>
          </a:ln>
        </p:spPr>
      </p:pic>
      <p:sp>
        <p:nvSpPr>
          <p:cNvPr id="205" name="Body Level One…"/>
          <p:cNvSpPr txBox="1">
            <a:spLocks noGrp="1"/>
          </p:cNvSpPr>
          <p:nvPr>
            <p:ph type="body" sz="half" idx="1"/>
          </p:nvPr>
        </p:nvSpPr>
        <p:spPr>
          <a:xfrm>
            <a:off x="6604000" y="508000"/>
            <a:ext cx="5080000" cy="5842000"/>
          </a:xfrm>
          <a:prstGeom prst="rect">
            <a:avLst/>
          </a:prstGeom>
          <a:ln w="12700"/>
        </p:spPr>
        <p:txBody>
          <a:bodyPr lIns="50800" tIns="50800" rIns="50800" bIns="50800" anchor="ctr"/>
          <a:lstStyle>
            <a:lvl1pPr marL="279400" indent="-279400" defTabSz="412750">
              <a:lnSpc>
                <a:spcPct val="110000"/>
              </a:lnSpc>
              <a:spcBef>
                <a:spcPts val="0"/>
              </a:spcBef>
              <a:buSzPct val="180000"/>
              <a:defRPr sz="2100" spc="0"/>
            </a:lvl1pPr>
            <a:lvl2pPr marL="481542" indent="-259292" defTabSz="412750">
              <a:lnSpc>
                <a:spcPct val="110000"/>
              </a:lnSpc>
              <a:spcBef>
                <a:spcPts val="0"/>
              </a:spcBef>
              <a:buChar char="-"/>
              <a:defRPr sz="2100" spc="0"/>
            </a:lvl2pPr>
            <a:lvl3pPr marL="703792" indent="-259292" defTabSz="412750">
              <a:lnSpc>
                <a:spcPct val="110000"/>
              </a:lnSpc>
              <a:spcBef>
                <a:spcPts val="0"/>
              </a:spcBef>
              <a:buChar char="-"/>
              <a:defRPr sz="2100" spc="0"/>
            </a:lvl3pPr>
            <a:lvl4pPr marL="926042" indent="-259292" defTabSz="412750">
              <a:lnSpc>
                <a:spcPct val="110000"/>
              </a:lnSpc>
              <a:spcBef>
                <a:spcPts val="0"/>
              </a:spcBef>
              <a:buChar char="-"/>
              <a:defRPr sz="2100" spc="0"/>
            </a:lvl4pPr>
            <a:lvl5pPr marL="1148292" indent="-259292" defTabSz="412750">
              <a:lnSpc>
                <a:spcPct val="110000"/>
              </a:lnSpc>
              <a:spcBef>
                <a:spcPts val="0"/>
              </a:spcBef>
              <a:buChar char="-"/>
              <a:defRPr sz="2100" spc="0"/>
            </a:lvl5p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xfrm>
            <a:off x="5958975" y="6540500"/>
            <a:ext cx="267702" cy="287258"/>
          </a:xfrm>
          <a:prstGeom prst="rect">
            <a:avLst/>
          </a:prstGeom>
          <a:ln w="12700"/>
        </p:spPr>
        <p:txBody>
          <a:bodyPr lIns="50800" tIns="50800" rIns="50800" bIns="50800"/>
          <a:lstStyle>
            <a:lvl1pPr defTabSz="412750">
              <a:defRPr sz="120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772429034"/>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1_1/2 Split Dark">
    <p:spTree>
      <p:nvGrpSpPr>
        <p:cNvPr id="1" name=""/>
        <p:cNvGrpSpPr/>
        <p:nvPr/>
      </p:nvGrpSpPr>
      <p:grpSpPr>
        <a:xfrm>
          <a:off x="0" y="0"/>
          <a:ext cx="0" cy="0"/>
          <a:chOff x="0" y="0"/>
          <a:chExt cx="0" cy="0"/>
        </a:xfrm>
      </p:grpSpPr>
      <p:sp>
        <p:nvSpPr>
          <p:cNvPr id="213" name="Title Text"/>
          <p:cNvSpPr txBox="1">
            <a:spLocks noGrp="1"/>
          </p:cNvSpPr>
          <p:nvPr>
            <p:ph type="title"/>
          </p:nvPr>
        </p:nvSpPr>
        <p:spPr>
          <a:xfrm>
            <a:off x="508000" y="508000"/>
            <a:ext cx="5080000" cy="5842000"/>
          </a:xfrm>
          <a:prstGeom prst="rect">
            <a:avLst/>
          </a:prstGeom>
          <a:ln w="12700"/>
        </p:spPr>
        <p:txBody>
          <a:bodyPr lIns="50800" tIns="50800" rIns="50800" bIns="50800"/>
          <a:lstStyle>
            <a:lvl1pPr>
              <a:defRPr sz="3200" spc="0"/>
            </a:lvl1pPr>
          </a:lstStyle>
          <a:p>
            <a:r>
              <a:t>Title Text</a:t>
            </a:r>
          </a:p>
        </p:txBody>
      </p:sp>
      <p:graphicFrame>
        <p:nvGraphicFramePr>
          <p:cNvPr id="214" name="Table"/>
          <p:cNvGraphicFramePr/>
          <p:nvPr/>
        </p:nvGraphicFramePr>
        <p:xfrm>
          <a:off x="322042" y="6419056"/>
          <a:ext cx="5291469" cy="241300"/>
        </p:xfrm>
        <a:graphic>
          <a:graphicData uri="http://schemas.openxmlformats.org/drawingml/2006/table">
            <a:tbl>
              <a:tblPr/>
              <a:tblGrid>
                <a:gridCol w="5291469">
                  <a:extLst>
                    <a:ext uri="{9D8B030D-6E8A-4147-A177-3AD203B41FA5}">
                      <a16:colId xmlns:a16="http://schemas.microsoft.com/office/drawing/2014/main" val="20000"/>
                    </a:ext>
                  </a:extLst>
                </a:gridCol>
              </a:tblGrid>
              <a:tr h="241300">
                <a:tc>
                  <a:txBody>
                    <a:bodyPr/>
                    <a:lstStyle/>
                    <a:p>
                      <a:pPr algn="l" defTabSz="825500">
                        <a:defRPr sz="1800">
                          <a:solidFill>
                            <a:srgbClr val="000000"/>
                          </a:solidFill>
                        </a:defRPr>
                      </a:pPr>
                      <a:r>
                        <a:rPr sz="1200">
                          <a:solidFill>
                            <a:srgbClr val="586069"/>
                          </a:solidFill>
                          <a:latin typeface="SF Mono Bold"/>
                          <a:ea typeface="SF Mono Bold"/>
                          <a:cs typeface="SF Mono Bold"/>
                          <a:sym typeface="SF Mono Bold"/>
                        </a:rPr>
                        <a:t>All Hands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graphicFrame>
        <p:nvGraphicFramePr>
          <p:cNvPr id="215" name="Table"/>
          <p:cNvGraphicFramePr/>
          <p:nvPr/>
        </p:nvGraphicFramePr>
        <p:xfrm>
          <a:off x="6721467" y="6419056"/>
          <a:ext cx="4730808" cy="241300"/>
        </p:xfrm>
        <a:graphic>
          <a:graphicData uri="http://schemas.openxmlformats.org/drawingml/2006/table">
            <a:tbl>
              <a:tblPr/>
              <a:tblGrid>
                <a:gridCol w="4730808">
                  <a:extLst>
                    <a:ext uri="{9D8B030D-6E8A-4147-A177-3AD203B41FA5}">
                      <a16:colId xmlns:a16="http://schemas.microsoft.com/office/drawing/2014/main" val="20000"/>
                    </a:ext>
                  </a:extLst>
                </a:gridCol>
              </a:tblGrid>
              <a:tr h="241300">
                <a:tc>
                  <a:txBody>
                    <a:bodyPr/>
                    <a:lstStyle/>
                    <a:p>
                      <a:pPr algn="r" defTabSz="825500">
                        <a:defRPr sz="1800">
                          <a:solidFill>
                            <a:srgbClr val="000000"/>
                          </a:solidFill>
                        </a:defRPr>
                      </a:pPr>
                      <a:r>
                        <a:rPr sz="1200">
                          <a:solidFill>
                            <a:srgbClr val="586069"/>
                          </a:solidFill>
                          <a:latin typeface="SF Mono Bold"/>
                          <a:ea typeface="SF Mono Bold"/>
                          <a:cs typeface="SF Mono Bold"/>
                          <a:sym typeface="SF Mono Bold"/>
                        </a:rPr>
                        <a:t>GitHub</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bl>
          </a:graphicData>
        </a:graphic>
      </p:graphicFrame>
      <p:pic>
        <p:nvPicPr>
          <p:cNvPr id="216" name="footer-mark-github.pdf" descr="footer-mark-github.pdf"/>
          <p:cNvPicPr>
            <a:picLocks noChangeAspect="1"/>
          </p:cNvPicPr>
          <p:nvPr/>
        </p:nvPicPr>
        <p:blipFill>
          <a:blip r:embed="rId2"/>
          <a:stretch>
            <a:fillRect/>
          </a:stretch>
        </p:blipFill>
        <p:spPr>
          <a:xfrm>
            <a:off x="11557000" y="6412706"/>
            <a:ext cx="254000" cy="254001"/>
          </a:xfrm>
          <a:prstGeom prst="rect">
            <a:avLst/>
          </a:prstGeom>
          <a:ln w="12700">
            <a:miter lim="400000"/>
          </a:ln>
        </p:spPr>
      </p:pic>
      <p:sp>
        <p:nvSpPr>
          <p:cNvPr id="217" name="Body Level One…"/>
          <p:cNvSpPr txBox="1">
            <a:spLocks noGrp="1"/>
          </p:cNvSpPr>
          <p:nvPr>
            <p:ph type="body" sz="half" idx="1"/>
          </p:nvPr>
        </p:nvSpPr>
        <p:spPr>
          <a:xfrm>
            <a:off x="6604000" y="508000"/>
            <a:ext cx="5080000" cy="5842000"/>
          </a:xfrm>
          <a:prstGeom prst="rect">
            <a:avLst/>
          </a:prstGeom>
          <a:ln w="12700"/>
        </p:spPr>
        <p:txBody>
          <a:bodyPr lIns="50800" tIns="50800" rIns="50800" bIns="50800" anchor="ctr"/>
          <a:lstStyle>
            <a:lvl1pPr marL="279400" indent="-279400" defTabSz="412750">
              <a:lnSpc>
                <a:spcPct val="110000"/>
              </a:lnSpc>
              <a:spcBef>
                <a:spcPts val="0"/>
              </a:spcBef>
              <a:buSzPct val="180000"/>
              <a:defRPr sz="2100" spc="0"/>
            </a:lvl1pPr>
            <a:lvl2pPr marL="481542" indent="-259292" defTabSz="412750">
              <a:lnSpc>
                <a:spcPct val="110000"/>
              </a:lnSpc>
              <a:spcBef>
                <a:spcPts val="0"/>
              </a:spcBef>
              <a:buChar char="-"/>
              <a:defRPr sz="2100" spc="0"/>
            </a:lvl2pPr>
            <a:lvl3pPr marL="703792" indent="-259292" defTabSz="412750">
              <a:lnSpc>
                <a:spcPct val="110000"/>
              </a:lnSpc>
              <a:spcBef>
                <a:spcPts val="0"/>
              </a:spcBef>
              <a:buChar char="-"/>
              <a:defRPr sz="2100" spc="0"/>
            </a:lvl3pPr>
            <a:lvl4pPr marL="926042" indent="-259292" defTabSz="412750">
              <a:lnSpc>
                <a:spcPct val="110000"/>
              </a:lnSpc>
              <a:spcBef>
                <a:spcPts val="0"/>
              </a:spcBef>
              <a:buChar char="-"/>
              <a:defRPr sz="2100" spc="0"/>
            </a:lvl4pPr>
            <a:lvl5pPr marL="1148292" indent="-259292" defTabSz="412750">
              <a:lnSpc>
                <a:spcPct val="110000"/>
              </a:lnSpc>
              <a:spcBef>
                <a:spcPts val="0"/>
              </a:spcBef>
              <a:buChar char="-"/>
              <a:defRPr sz="2100" spc="0"/>
            </a:lvl5pPr>
          </a:lstStyle>
          <a:p>
            <a:r>
              <a:t>Body Level One</a:t>
            </a:r>
          </a:p>
          <a:p>
            <a:pPr lvl="1"/>
            <a:r>
              <a:t>Body Level Two</a:t>
            </a:r>
          </a:p>
          <a:p>
            <a:pPr lvl="2"/>
            <a:r>
              <a:t>Body Level Three</a:t>
            </a:r>
          </a:p>
          <a:p>
            <a:pPr lvl="3"/>
            <a:r>
              <a:t>Body Level Four</a:t>
            </a:r>
          </a:p>
          <a:p>
            <a:pPr lvl="4"/>
            <a:r>
              <a:t>Body Level Five</a:t>
            </a:r>
          </a:p>
        </p:txBody>
      </p:sp>
      <p:sp>
        <p:nvSpPr>
          <p:cNvPr id="218" name="Slide Number"/>
          <p:cNvSpPr txBox="1">
            <a:spLocks noGrp="1"/>
          </p:cNvSpPr>
          <p:nvPr>
            <p:ph type="sldNum" sz="quarter" idx="2"/>
          </p:nvPr>
        </p:nvSpPr>
        <p:spPr>
          <a:xfrm>
            <a:off x="5958975" y="6540500"/>
            <a:ext cx="267702" cy="287258"/>
          </a:xfrm>
          <a:prstGeom prst="rect">
            <a:avLst/>
          </a:prstGeom>
          <a:ln w="12700"/>
        </p:spPr>
        <p:txBody>
          <a:bodyPr lIns="50800" tIns="50800" rIns="50800" bIns="50800"/>
          <a:lstStyle>
            <a:lvl1pPr defTabSz="412750">
              <a:defRPr sz="120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534639553"/>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Code">
    <p:spTree>
      <p:nvGrpSpPr>
        <p:cNvPr id="1" name=""/>
        <p:cNvGrpSpPr/>
        <p:nvPr/>
      </p:nvGrpSpPr>
      <p:grpSpPr>
        <a:xfrm>
          <a:off x="0" y="0"/>
          <a:ext cx="0" cy="0"/>
          <a:chOff x="0" y="0"/>
          <a:chExt cx="0" cy="0"/>
        </a:xfrm>
      </p:grpSpPr>
      <p:sp>
        <p:nvSpPr>
          <p:cNvPr id="225" name="Body Level One…"/>
          <p:cNvSpPr>
            <a:spLocks noGrp="1"/>
          </p:cNvSpPr>
          <p:nvPr>
            <p:ph type="body" idx="1"/>
          </p:nvPr>
        </p:nvSpPr>
        <p:spPr>
          <a:xfrm>
            <a:off x="508000" y="317500"/>
            <a:ext cx="11176000" cy="6223000"/>
          </a:xfrm>
          <a:prstGeom prst="rect">
            <a:avLst/>
          </a:prstGeom>
        </p:spPr>
        <p:txBody>
          <a:bodyPr anchor="ctr"/>
          <a:lstStyle>
            <a:lvl1pPr marL="0" indent="0">
              <a:spcBef>
                <a:spcPts val="0"/>
              </a:spcBef>
              <a:buSzTx/>
              <a:buNone/>
              <a:defRPr sz="2400" spc="-48">
                <a:latin typeface="SF Mono Regular"/>
                <a:ea typeface="SF Mono Regular"/>
                <a:cs typeface="SF Mono Regular"/>
                <a:sym typeface="SF Mono Regular"/>
              </a:defRPr>
            </a:lvl1pPr>
            <a:lvl2pPr marL="0" indent="0">
              <a:spcBef>
                <a:spcPts val="0"/>
              </a:spcBef>
              <a:buSzTx/>
              <a:buNone/>
              <a:defRPr sz="2400" spc="-48">
                <a:latin typeface="SF Mono Regular"/>
                <a:ea typeface="SF Mono Regular"/>
                <a:cs typeface="SF Mono Regular"/>
                <a:sym typeface="SF Mono Regular"/>
              </a:defRPr>
            </a:lvl2pPr>
            <a:lvl3pPr marL="0" indent="0">
              <a:spcBef>
                <a:spcPts val="0"/>
              </a:spcBef>
              <a:buSzTx/>
              <a:buNone/>
              <a:defRPr sz="2400" spc="-48">
                <a:latin typeface="SF Mono Regular"/>
                <a:ea typeface="SF Mono Regular"/>
                <a:cs typeface="SF Mono Regular"/>
                <a:sym typeface="SF Mono Regular"/>
              </a:defRPr>
            </a:lvl3pPr>
            <a:lvl4pPr marL="0" indent="0">
              <a:spcBef>
                <a:spcPts val="0"/>
              </a:spcBef>
              <a:buSzTx/>
              <a:buNone/>
              <a:defRPr sz="2400" spc="-48">
                <a:latin typeface="SF Mono Regular"/>
                <a:ea typeface="SF Mono Regular"/>
                <a:cs typeface="SF Mono Regular"/>
                <a:sym typeface="SF Mono Regular"/>
              </a:defRPr>
            </a:lvl4pPr>
            <a:lvl5pPr marL="0" indent="0">
              <a:spcBef>
                <a:spcPts val="0"/>
              </a:spcBef>
              <a:buSzTx/>
              <a:buNone/>
              <a:defRPr sz="2400" spc="-48">
                <a:latin typeface="SF Mono Regular"/>
                <a:ea typeface="SF Mono Regular"/>
                <a:cs typeface="SF Mono Regular"/>
                <a:sym typeface="SF Mono Regular"/>
              </a:defRPr>
            </a:lvl5pPr>
          </a:lstStyle>
          <a:p>
            <a:r>
              <a:t>Body Level One</a:t>
            </a:r>
          </a:p>
          <a:p>
            <a:pPr lvl="1"/>
            <a:r>
              <a:t>Body Level Two</a:t>
            </a:r>
          </a:p>
          <a:p>
            <a:pPr lvl="2"/>
            <a:r>
              <a:t>Body Level Three</a:t>
            </a:r>
          </a:p>
          <a:p>
            <a:pPr lvl="3"/>
            <a:r>
              <a:t>Body Level Four</a:t>
            </a:r>
          </a:p>
          <a:p>
            <a:pPr lvl="4"/>
            <a:r>
              <a:t>Body Level Five</a:t>
            </a:r>
          </a:p>
        </p:txBody>
      </p:sp>
      <p:sp>
        <p:nvSpPr>
          <p:cNvPr id="226"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18032995"/>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Icon section">
    <p:bg>
      <p:bgPr>
        <a:solidFill>
          <a:srgbClr val="000000"/>
        </a:solidFill>
        <a:effectLst/>
      </p:bgPr>
    </p:bg>
    <p:spTree>
      <p:nvGrpSpPr>
        <p:cNvPr id="1" name=""/>
        <p:cNvGrpSpPr/>
        <p:nvPr/>
      </p:nvGrpSpPr>
      <p:grpSpPr>
        <a:xfrm>
          <a:off x="0" y="0"/>
          <a:ext cx="0" cy="0"/>
          <a:chOff x="0" y="0"/>
          <a:chExt cx="0" cy="0"/>
        </a:xfrm>
      </p:grpSpPr>
      <p:sp>
        <p:nvSpPr>
          <p:cNvPr id="233" name="Title Text"/>
          <p:cNvSpPr txBox="1">
            <a:spLocks noGrp="1"/>
          </p:cNvSpPr>
          <p:nvPr>
            <p:ph type="title"/>
          </p:nvPr>
        </p:nvSpPr>
        <p:spPr>
          <a:xfrm>
            <a:off x="976313" y="4024313"/>
            <a:ext cx="10239375" cy="1190625"/>
          </a:xfrm>
          <a:prstGeom prst="rect">
            <a:avLst/>
          </a:prstGeom>
          <a:ln w="12700"/>
        </p:spPr>
        <p:txBody>
          <a:bodyPr lIns="0" tIns="0" rIns="0" bIns="0"/>
          <a:lstStyle>
            <a:lvl1pPr algn="ctr">
              <a:defRPr sz="4000" spc="-40">
                <a:latin typeface="+mn-lt"/>
                <a:ea typeface="+mn-ea"/>
                <a:cs typeface="+mn-cs"/>
                <a:sym typeface="Inter Regular"/>
              </a:defRPr>
            </a:lvl1pPr>
          </a:lstStyle>
          <a:p>
            <a:r>
              <a:t>Title Text</a:t>
            </a:r>
          </a:p>
        </p:txBody>
      </p:sp>
      <p:sp>
        <p:nvSpPr>
          <p:cNvPr id="234" name="Slide Number"/>
          <p:cNvSpPr txBox="1">
            <a:spLocks noGrp="1"/>
          </p:cNvSpPr>
          <p:nvPr>
            <p:ph type="sldNum" sz="quarter" idx="2"/>
          </p:nvPr>
        </p:nvSpPr>
        <p:spPr>
          <a:xfrm>
            <a:off x="5950356" y="6346031"/>
            <a:ext cx="285335" cy="265457"/>
          </a:xfrm>
          <a:prstGeom prst="rect">
            <a:avLst/>
          </a:prstGeom>
          <a:ln w="12700"/>
        </p:spPr>
        <p:txBody>
          <a:bodyPr lIns="47625" tIns="47625" rIns="47625" bIns="47625"/>
          <a:lstStyle>
            <a:lvl1pPr defTabSz="412750"/>
          </a:lstStyle>
          <a:p>
            <a:fld id="{86CB4B4D-7CA3-9044-876B-883B54F8677D}" type="slidenum">
              <a:t>‹#›</a:t>
            </a:fld>
            <a:endParaRPr/>
          </a:p>
        </p:txBody>
      </p:sp>
    </p:spTree>
    <p:extLst>
      <p:ext uri="{BB962C8B-B14F-4D97-AF65-F5344CB8AC3E}">
        <p14:creationId xmlns:p14="http://schemas.microsoft.com/office/powerpoint/2010/main" val="400272449"/>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GitHub w/ graph">
    <p:bg>
      <p:bgPr>
        <a:solidFill>
          <a:srgbClr val="000000"/>
        </a:solidFill>
        <a:effectLst/>
      </p:bgPr>
    </p:bg>
    <p:spTree>
      <p:nvGrpSpPr>
        <p:cNvPr id="1" name=""/>
        <p:cNvGrpSpPr/>
        <p:nvPr/>
      </p:nvGrpSpPr>
      <p:grpSpPr>
        <a:xfrm>
          <a:off x="0" y="0"/>
          <a:ext cx="0" cy="0"/>
          <a:chOff x="0" y="0"/>
          <a:chExt cx="0" cy="0"/>
        </a:xfrm>
      </p:grpSpPr>
      <p:pic>
        <p:nvPicPr>
          <p:cNvPr id="241" name="Large Code Graph WHT.png" descr="Large Code Graph WHT.png"/>
          <p:cNvPicPr>
            <a:picLocks noChangeAspect="1"/>
          </p:cNvPicPr>
          <p:nvPr/>
        </p:nvPicPr>
        <p:blipFill>
          <a:blip r:embed="rId2">
            <a:alphaModFix amt="25000"/>
          </a:blip>
          <a:stretch>
            <a:fillRect/>
          </a:stretch>
        </p:blipFill>
        <p:spPr>
          <a:xfrm>
            <a:off x="0" y="0"/>
            <a:ext cx="12192000" cy="6860777"/>
          </a:xfrm>
          <a:prstGeom prst="rect">
            <a:avLst/>
          </a:prstGeom>
          <a:ln w="12700">
            <a:miter lim="400000"/>
          </a:ln>
        </p:spPr>
      </p:pic>
      <p:pic>
        <p:nvPicPr>
          <p:cNvPr id="242" name="Image" descr="Image"/>
          <p:cNvPicPr>
            <a:picLocks noChangeAspect="1"/>
          </p:cNvPicPr>
          <p:nvPr/>
        </p:nvPicPr>
        <p:blipFill>
          <a:blip r:embed="rId3"/>
          <a:stretch>
            <a:fillRect/>
          </a:stretch>
        </p:blipFill>
        <p:spPr>
          <a:xfrm>
            <a:off x="4631081" y="2000250"/>
            <a:ext cx="2929840" cy="2857500"/>
          </a:xfrm>
          <a:prstGeom prst="rect">
            <a:avLst/>
          </a:prstGeom>
          <a:ln w="12700">
            <a:miter lim="400000"/>
          </a:ln>
        </p:spPr>
      </p:pic>
      <p:sp>
        <p:nvSpPr>
          <p:cNvPr id="243"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758388164"/>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Speaker change">
    <p:bg>
      <p:bgPr>
        <a:solidFill>
          <a:srgbClr val="09254C"/>
        </a:solidFill>
        <a:effectLst/>
      </p:bgPr>
    </p:bg>
    <p:spTree>
      <p:nvGrpSpPr>
        <p:cNvPr id="1" name=""/>
        <p:cNvGrpSpPr/>
        <p:nvPr/>
      </p:nvGrpSpPr>
      <p:grpSpPr>
        <a:xfrm>
          <a:off x="0" y="0"/>
          <a:ext cx="0" cy="0"/>
          <a:chOff x="0" y="0"/>
          <a:chExt cx="0" cy="0"/>
        </a:xfrm>
      </p:grpSpPr>
      <p:pic>
        <p:nvPicPr>
          <p:cNvPr id="250" name="Large Code Graph WHT.png" descr="Large Code Graph WHT.png"/>
          <p:cNvPicPr>
            <a:picLocks noChangeAspect="1"/>
          </p:cNvPicPr>
          <p:nvPr/>
        </p:nvPicPr>
        <p:blipFill>
          <a:blip r:embed="rId2">
            <a:alphaModFix amt="25000"/>
          </a:blip>
          <a:stretch>
            <a:fillRect/>
          </a:stretch>
        </p:blipFill>
        <p:spPr>
          <a:xfrm>
            <a:off x="0" y="0"/>
            <a:ext cx="12192000" cy="6860777"/>
          </a:xfrm>
          <a:prstGeom prst="rect">
            <a:avLst/>
          </a:prstGeom>
          <a:ln w="12700">
            <a:miter lim="400000"/>
          </a:ln>
        </p:spPr>
      </p:pic>
      <p:pic>
        <p:nvPicPr>
          <p:cNvPr id="251" name="Image" descr="Image"/>
          <p:cNvPicPr>
            <a:picLocks noChangeAspect="1"/>
          </p:cNvPicPr>
          <p:nvPr/>
        </p:nvPicPr>
        <p:blipFill>
          <a:blip r:embed="rId3"/>
          <a:stretch>
            <a:fillRect/>
          </a:stretch>
        </p:blipFill>
        <p:spPr>
          <a:xfrm>
            <a:off x="4631081" y="2000250"/>
            <a:ext cx="2929840" cy="2857500"/>
          </a:xfrm>
          <a:prstGeom prst="rect">
            <a:avLst/>
          </a:prstGeom>
          <a:ln w="12700">
            <a:miter lim="400000"/>
          </a:ln>
        </p:spPr>
      </p:pic>
      <p:sp>
        <p:nvSpPr>
          <p:cNvPr id="252"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973965807"/>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Rainbow graph">
    <p:bg>
      <p:bgPr>
        <a:solidFill>
          <a:srgbClr val="000000"/>
        </a:solidFill>
        <a:effectLst/>
      </p:bgPr>
    </p:bg>
    <p:spTree>
      <p:nvGrpSpPr>
        <p:cNvPr id="1" name=""/>
        <p:cNvGrpSpPr/>
        <p:nvPr/>
      </p:nvGrpSpPr>
      <p:grpSpPr>
        <a:xfrm>
          <a:off x="0" y="0"/>
          <a:ext cx="0" cy="0"/>
          <a:chOff x="0" y="0"/>
          <a:chExt cx="0" cy="0"/>
        </a:xfrm>
      </p:grpSpPr>
      <p:pic>
        <p:nvPicPr>
          <p:cNvPr id="259" name="code-graph-gradient-300s.png" descr="code-graph-gradient-300s.png"/>
          <p:cNvPicPr>
            <a:picLocks noChangeAspect="1"/>
          </p:cNvPicPr>
          <p:nvPr/>
        </p:nvPicPr>
        <p:blipFill>
          <a:blip r:embed="rId2">
            <a:alphaModFix amt="75000"/>
          </a:blip>
          <a:srcRect l="15" r="15"/>
          <a:stretch>
            <a:fillRect/>
          </a:stretch>
        </p:blipFill>
        <p:spPr>
          <a:xfrm>
            <a:off x="0" y="0"/>
            <a:ext cx="12192000" cy="6860777"/>
          </a:xfrm>
          <a:prstGeom prst="rect">
            <a:avLst/>
          </a:prstGeom>
          <a:ln w="12700">
            <a:miter lim="400000"/>
          </a:ln>
        </p:spPr>
      </p:pic>
      <p:pic>
        <p:nvPicPr>
          <p:cNvPr id="260" name="Image" descr="Image"/>
          <p:cNvPicPr>
            <a:picLocks noChangeAspect="1"/>
          </p:cNvPicPr>
          <p:nvPr/>
        </p:nvPicPr>
        <p:blipFill>
          <a:blip r:embed="rId3"/>
          <a:stretch>
            <a:fillRect/>
          </a:stretch>
        </p:blipFill>
        <p:spPr>
          <a:xfrm>
            <a:off x="4631081" y="2000250"/>
            <a:ext cx="2929840" cy="2857500"/>
          </a:xfrm>
          <a:prstGeom prst="rect">
            <a:avLst/>
          </a:prstGeom>
          <a:ln w="12700">
            <a:miter lim="400000"/>
          </a:ln>
        </p:spPr>
      </p:pic>
      <p:sp>
        <p:nvSpPr>
          <p:cNvPr id="261"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4196559078"/>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Blank w/ stars">
    <p:spTree>
      <p:nvGrpSpPr>
        <p:cNvPr id="1" name=""/>
        <p:cNvGrpSpPr/>
        <p:nvPr/>
      </p:nvGrpSpPr>
      <p:grpSpPr>
        <a:xfrm>
          <a:off x="0" y="0"/>
          <a:ext cx="0" cy="0"/>
          <a:chOff x="0" y="0"/>
          <a:chExt cx="0" cy="0"/>
        </a:xfrm>
      </p:grpSpPr>
      <p:pic>
        <p:nvPicPr>
          <p:cNvPr id="268" name="StarFieldStill.tif" descr="StarFieldStill.tif"/>
          <p:cNvPicPr>
            <a:picLocks noChangeAspect="1"/>
          </p:cNvPicPr>
          <p:nvPr/>
        </p:nvPicPr>
        <p:blipFill>
          <a:blip r:embed="rId2">
            <a:alphaModFix amt="25000"/>
          </a:blip>
          <a:stretch>
            <a:fillRect/>
          </a:stretch>
        </p:blipFill>
        <p:spPr>
          <a:xfrm>
            <a:off x="381000" y="214313"/>
            <a:ext cx="11430001" cy="6429376"/>
          </a:xfrm>
          <a:prstGeom prst="rect">
            <a:avLst/>
          </a:prstGeom>
          <a:ln w="12700">
            <a:miter lim="400000"/>
          </a:ln>
        </p:spPr>
      </p:pic>
      <p:sp>
        <p:nvSpPr>
          <p:cNvPr id="269" name="Slide Number"/>
          <p:cNvSpPr txBox="1">
            <a:spLocks noGrp="1"/>
          </p:cNvSpPr>
          <p:nvPr>
            <p:ph type="sldNum" sz="quarter" idx="2"/>
          </p:nvPr>
        </p:nvSpPr>
        <p:spPr>
          <a:xfrm>
            <a:off x="5963982" y="6346031"/>
            <a:ext cx="258084" cy="265457"/>
          </a:xfrm>
          <a:prstGeom prst="rect">
            <a:avLst/>
          </a:prstGeom>
          <a:ln w="12700"/>
        </p:spPr>
        <p:txBody>
          <a:bodyPr lIns="47625" tIns="47625" rIns="47625" bIns="47625"/>
          <a:lstStyle>
            <a:lvl1pPr defTabSz="412750">
              <a:defRPr>
                <a:latin typeface="ApexNew-Light"/>
                <a:ea typeface="ApexNew-Light"/>
                <a:cs typeface="ApexNew-Light"/>
                <a:sym typeface="ApexNew-Light"/>
              </a:defRPr>
            </a:lvl1pPr>
          </a:lstStyle>
          <a:p>
            <a:fld id="{86CB4B4D-7CA3-9044-876B-883B54F8677D}" type="slidenum">
              <a:t>‹#›</a:t>
            </a:fld>
            <a:endParaRPr/>
          </a:p>
        </p:txBody>
      </p:sp>
    </p:spTree>
    <p:extLst>
      <p:ext uri="{BB962C8B-B14F-4D97-AF65-F5344CB8AC3E}">
        <p14:creationId xmlns:p14="http://schemas.microsoft.com/office/powerpoint/2010/main" val="369081309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1613794"/>
            <a:ext cx="6274911" cy="1793104"/>
          </a:xfrm>
          <a:noFill/>
        </p:spPr>
        <p:txBody>
          <a:bodyPr lIns="146304" tIns="91440" rIns="146304" bIns="91440" anchor="t" anchorCtr="0"/>
          <a:lstStyle>
            <a:lvl1pPr>
              <a:defRPr sz="5294" spc="-98"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06897"/>
            <a:ext cx="6276530" cy="1793104"/>
          </a:xfrm>
        </p:spPr>
        <p:txBody>
          <a:bodyPr tIns="109728" bIns="109728">
            <a:noAutofit/>
          </a:bodyPr>
          <a:lstStyle>
            <a:lvl1pPr marL="0" indent="0">
              <a:spcBef>
                <a:spcPts val="0"/>
              </a:spcBef>
              <a:buNone/>
              <a:defRPr sz="3137">
                <a:gradFill>
                  <a:gsLst>
                    <a:gs pos="76852">
                      <a:schemeClr val="tx1"/>
                    </a:gs>
                    <a:gs pos="57576">
                      <a:schemeClr val="tx1"/>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2"/>
          <a:stretch>
            <a:fillRect/>
          </a:stretch>
        </p:blipFill>
        <p:spPr>
          <a:xfrm>
            <a:off x="6902773" y="1904878"/>
            <a:ext cx="5134767" cy="4480254"/>
          </a:xfrm>
          <a:prstGeom prst="rect">
            <a:avLst/>
          </a:prstGeom>
        </p:spPr>
      </p:pic>
      <p:grpSp>
        <p:nvGrpSpPr>
          <p:cNvPr id="8" name="Group 7"/>
          <p:cNvGrpSpPr>
            <a:grpSpLocks noChangeAspect="1"/>
          </p:cNvGrpSpPr>
          <p:nvPr userDrawn="1"/>
        </p:nvGrpSpPr>
        <p:grpSpPr bwMode="gray">
          <a:xfrm>
            <a:off x="448213" y="6034000"/>
            <a:ext cx="1648360" cy="353933"/>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01569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1_Featured Speaker">
    <p:bg>
      <p:bgPr>
        <a:solidFill>
          <a:srgbClr val="000000"/>
        </a:solidFill>
        <a:effectLst/>
      </p:bgPr>
    </p:bg>
    <p:spTree>
      <p:nvGrpSpPr>
        <p:cNvPr id="1" name=""/>
        <p:cNvGrpSpPr/>
        <p:nvPr/>
      </p:nvGrpSpPr>
      <p:grpSpPr>
        <a:xfrm>
          <a:off x="0" y="0"/>
          <a:ext cx="0" cy="0"/>
          <a:chOff x="0" y="0"/>
          <a:chExt cx="0" cy="0"/>
        </a:xfrm>
      </p:grpSpPr>
      <p:sp>
        <p:nvSpPr>
          <p:cNvPr id="276" name="Title Text"/>
          <p:cNvSpPr txBox="1">
            <a:spLocks noGrp="1"/>
          </p:cNvSpPr>
          <p:nvPr>
            <p:ph type="title"/>
          </p:nvPr>
        </p:nvSpPr>
        <p:spPr>
          <a:xfrm>
            <a:off x="1095375" y="4286250"/>
            <a:ext cx="10001250" cy="857250"/>
          </a:xfrm>
          <a:prstGeom prst="rect">
            <a:avLst/>
          </a:prstGeom>
          <a:ln w="12700"/>
        </p:spPr>
        <p:txBody>
          <a:bodyPr lIns="0" tIns="0" rIns="0" bIns="0"/>
          <a:lstStyle>
            <a:lvl1pPr algn="ctr">
              <a:defRPr sz="4000" spc="0"/>
            </a:lvl1pPr>
          </a:lstStyle>
          <a:p>
            <a:r>
              <a:t>Title Text</a:t>
            </a:r>
          </a:p>
        </p:txBody>
      </p:sp>
      <p:sp>
        <p:nvSpPr>
          <p:cNvPr id="277" name="Body Level One…"/>
          <p:cNvSpPr txBox="1">
            <a:spLocks noGrp="1"/>
          </p:cNvSpPr>
          <p:nvPr>
            <p:ph type="body" sz="quarter" idx="1"/>
          </p:nvPr>
        </p:nvSpPr>
        <p:spPr>
          <a:xfrm>
            <a:off x="1095375" y="5143500"/>
            <a:ext cx="10001250" cy="857250"/>
          </a:xfrm>
          <a:prstGeom prst="rect">
            <a:avLst/>
          </a:prstGeom>
          <a:ln w="12700"/>
        </p:spPr>
        <p:txBody>
          <a:bodyPr/>
          <a:lstStyle>
            <a:lvl1pPr marL="0" indent="0" algn="ctr" defTabSz="412750">
              <a:spcBef>
                <a:spcPts val="0"/>
              </a:spcBef>
              <a:buSzTx/>
              <a:buNone/>
              <a:defRPr sz="2000" spc="-20"/>
            </a:lvl1pPr>
            <a:lvl2pPr marL="0" indent="114300" algn="ctr" defTabSz="412750">
              <a:spcBef>
                <a:spcPts val="0"/>
              </a:spcBef>
              <a:buSzTx/>
              <a:buNone/>
              <a:defRPr sz="2000" spc="-20"/>
            </a:lvl2pPr>
            <a:lvl3pPr marL="0" indent="228600" algn="ctr" defTabSz="412750">
              <a:spcBef>
                <a:spcPts val="0"/>
              </a:spcBef>
              <a:buSzTx/>
              <a:buNone/>
              <a:defRPr sz="2000" spc="-20"/>
            </a:lvl3pPr>
            <a:lvl4pPr marL="0" indent="342900" algn="ctr" defTabSz="412750">
              <a:spcBef>
                <a:spcPts val="0"/>
              </a:spcBef>
              <a:buSzTx/>
              <a:buNone/>
              <a:defRPr sz="2000" spc="-20"/>
            </a:lvl4pPr>
            <a:lvl5pPr marL="0" indent="457200" algn="ctr" defTabSz="412750">
              <a:spcBef>
                <a:spcPts val="0"/>
              </a:spcBef>
              <a:buSzTx/>
              <a:buNone/>
              <a:defRPr sz="2000" spc="-20"/>
            </a:lvl5pPr>
          </a:lstStyle>
          <a:p>
            <a:r>
              <a:t>Body Level One</a:t>
            </a:r>
          </a:p>
          <a:p>
            <a:pPr lvl="1"/>
            <a:r>
              <a:t>Body Level Two</a:t>
            </a:r>
          </a:p>
          <a:p>
            <a:pPr lvl="2"/>
            <a:r>
              <a:t>Body Level Three</a:t>
            </a:r>
          </a:p>
          <a:p>
            <a:pPr lvl="3"/>
            <a:r>
              <a:t>Body Level Four</a:t>
            </a:r>
          </a:p>
          <a:p>
            <a:pPr lvl="4"/>
            <a:r>
              <a:t>Body Level Five</a:t>
            </a:r>
          </a:p>
        </p:txBody>
      </p:sp>
      <p:sp>
        <p:nvSpPr>
          <p:cNvPr id="278"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123072590"/>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889000" y="1149350"/>
            <a:ext cx="10414000" cy="2324100"/>
          </a:xfrm>
          <a:prstGeom prst="rect">
            <a:avLst/>
          </a:prstGeom>
          <a:ln w="12700"/>
        </p:spPr>
        <p:txBody>
          <a:bodyPr lIns="50800" tIns="50800" rIns="50800" bIns="50800" anchor="b"/>
          <a:lstStyle>
            <a:lvl1pPr algn="ctr">
              <a:defRPr sz="5600" spc="0">
                <a:latin typeface="+mn-lt"/>
                <a:ea typeface="+mn-ea"/>
                <a:cs typeface="+mn-cs"/>
                <a:sym typeface="Inter Regular"/>
              </a:defRPr>
            </a:lvl1pPr>
          </a:lstStyle>
          <a:p>
            <a:r>
              <a:t>Title Text</a:t>
            </a:r>
          </a:p>
        </p:txBody>
      </p:sp>
      <p:sp>
        <p:nvSpPr>
          <p:cNvPr id="286" name="Body Level One…"/>
          <p:cNvSpPr txBox="1">
            <a:spLocks noGrp="1"/>
          </p:cNvSpPr>
          <p:nvPr>
            <p:ph type="body" sz="quarter" idx="1"/>
          </p:nvPr>
        </p:nvSpPr>
        <p:spPr>
          <a:xfrm>
            <a:off x="889000" y="3536950"/>
            <a:ext cx="10414000" cy="1030222"/>
          </a:xfrm>
          <a:prstGeom prst="rect">
            <a:avLst/>
          </a:prstGeom>
          <a:ln w="12700"/>
        </p:spPr>
        <p:txBody>
          <a:bodyPr lIns="50800" tIns="50800" rIns="50800" bIns="50800"/>
          <a:lstStyle>
            <a:lvl1pPr marL="0" indent="0" algn="ctr" defTabSz="412750">
              <a:spcBef>
                <a:spcPts val="0"/>
              </a:spcBef>
              <a:buSzTx/>
              <a:buNone/>
              <a:defRPr sz="2700" spc="0"/>
            </a:lvl1pPr>
            <a:lvl2pPr marL="0" indent="0" algn="ctr" defTabSz="412750">
              <a:spcBef>
                <a:spcPts val="0"/>
              </a:spcBef>
              <a:buSzTx/>
              <a:buNone/>
              <a:defRPr sz="2700" spc="0"/>
            </a:lvl2pPr>
            <a:lvl3pPr marL="0" indent="0" algn="ctr" defTabSz="412750">
              <a:spcBef>
                <a:spcPts val="0"/>
              </a:spcBef>
              <a:buSzTx/>
              <a:buNone/>
              <a:defRPr sz="2700" spc="0"/>
            </a:lvl3pPr>
            <a:lvl4pPr marL="0" indent="0" algn="ctr" defTabSz="412750">
              <a:spcBef>
                <a:spcPts val="0"/>
              </a:spcBef>
              <a:buSzTx/>
              <a:buNone/>
              <a:defRPr sz="2700" spc="0"/>
            </a:lvl4pPr>
            <a:lvl5pPr marL="0" indent="0" algn="ctr" defTabSz="412750">
              <a:spcBef>
                <a:spcPts val="0"/>
              </a:spcBef>
              <a:buSzTx/>
              <a:buNone/>
              <a:defRPr sz="2700" spc="0"/>
            </a:lvl5pPr>
          </a:lstStyle>
          <a:p>
            <a:r>
              <a:t>Body Level One</a:t>
            </a:r>
          </a:p>
          <a:p>
            <a:pPr lvl="1"/>
            <a:r>
              <a:t>Body Level Two</a:t>
            </a:r>
          </a:p>
          <a:p>
            <a:pPr lvl="2"/>
            <a:r>
              <a:t>Body Level Three</a:t>
            </a:r>
          </a:p>
          <a:p>
            <a:pPr lvl="3"/>
            <a:r>
              <a:t>Body Level Four</a:t>
            </a:r>
          </a:p>
          <a:p>
            <a:pPr lvl="4"/>
            <a:r>
              <a:t>Body Level Five</a:t>
            </a:r>
          </a:p>
        </p:txBody>
      </p:sp>
      <p:sp>
        <p:nvSpPr>
          <p:cNvPr id="287" name="Slide Number"/>
          <p:cNvSpPr txBox="1">
            <a:spLocks noGrp="1"/>
          </p:cNvSpPr>
          <p:nvPr>
            <p:ph type="sldNum" sz="quarter" idx="2"/>
          </p:nvPr>
        </p:nvSpPr>
        <p:spPr>
          <a:xfrm>
            <a:off x="5958975" y="6540500"/>
            <a:ext cx="267702" cy="287258"/>
          </a:xfrm>
          <a:prstGeom prst="rect">
            <a:avLst/>
          </a:prstGeom>
          <a:ln w="12700"/>
        </p:spPr>
        <p:txBody>
          <a:bodyPr lIns="50800" tIns="50800" rIns="50800" bIns="50800"/>
          <a:lstStyle>
            <a:lvl1pPr defTabSz="412750">
              <a:defRPr sz="120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42127276"/>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Quote dark">
    <p:bg>
      <p:bgPr>
        <a:solidFill>
          <a:srgbClr val="000000"/>
        </a:solidFill>
        <a:effectLst/>
      </p:bgPr>
    </p:bg>
    <p:spTree>
      <p:nvGrpSpPr>
        <p:cNvPr id="1" name=""/>
        <p:cNvGrpSpPr/>
        <p:nvPr/>
      </p:nvGrpSpPr>
      <p:grpSpPr>
        <a:xfrm>
          <a:off x="0" y="0"/>
          <a:ext cx="0" cy="0"/>
          <a:chOff x="0" y="0"/>
          <a:chExt cx="0" cy="0"/>
        </a:xfrm>
      </p:grpSpPr>
      <p:sp>
        <p:nvSpPr>
          <p:cNvPr id="294" name="Slide Number"/>
          <p:cNvSpPr txBox="1">
            <a:spLocks noGrp="1"/>
          </p:cNvSpPr>
          <p:nvPr>
            <p:ph type="sldNum" sz="quarter" idx="2"/>
          </p:nvPr>
        </p:nvSpPr>
        <p:spPr>
          <a:xfrm>
            <a:off x="5963982" y="6346031"/>
            <a:ext cx="258084" cy="265457"/>
          </a:xfrm>
          <a:prstGeom prst="rect">
            <a:avLst/>
          </a:prstGeom>
          <a:ln w="12700"/>
        </p:spPr>
        <p:txBody>
          <a:bodyPr lIns="47625" tIns="47625" rIns="47625" bIns="47625"/>
          <a:lstStyle>
            <a:lvl1pPr defTabSz="412750">
              <a:defRPr>
                <a:latin typeface="ApexNew-Light"/>
                <a:ea typeface="ApexNew-Light"/>
                <a:cs typeface="ApexNew-Light"/>
                <a:sym typeface="ApexNew-Light"/>
              </a:defRPr>
            </a:lvl1pPr>
          </a:lstStyle>
          <a:p>
            <a:fld id="{86CB4B4D-7CA3-9044-876B-883B54F8677D}" type="slidenum">
              <a:t>‹#›</a:t>
            </a:fld>
            <a:endParaRPr/>
          </a:p>
        </p:txBody>
      </p:sp>
    </p:spTree>
    <p:extLst>
      <p:ext uri="{BB962C8B-B14F-4D97-AF65-F5344CB8AC3E}">
        <p14:creationId xmlns:p14="http://schemas.microsoft.com/office/powerpoint/2010/main" val="74917078"/>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Icon title">
    <p:bg>
      <p:bgPr>
        <a:solidFill>
          <a:srgbClr val="000000"/>
        </a:solidFill>
        <a:effectLst/>
      </p:bgPr>
    </p:bg>
    <p:spTree>
      <p:nvGrpSpPr>
        <p:cNvPr id="1" name=""/>
        <p:cNvGrpSpPr/>
        <p:nvPr/>
      </p:nvGrpSpPr>
      <p:grpSpPr>
        <a:xfrm>
          <a:off x="0" y="0"/>
          <a:ext cx="0" cy="0"/>
          <a:chOff x="0" y="0"/>
          <a:chExt cx="0" cy="0"/>
        </a:xfrm>
      </p:grpSpPr>
      <p:pic>
        <p:nvPicPr>
          <p:cNvPr id="301" name="Image" descr="Image"/>
          <p:cNvPicPr>
            <a:picLocks noChangeAspect="1"/>
          </p:cNvPicPr>
          <p:nvPr/>
        </p:nvPicPr>
        <p:blipFill>
          <a:blip r:embed="rId2">
            <a:alphaModFix amt="50000"/>
          </a:blip>
          <a:stretch>
            <a:fillRect/>
          </a:stretch>
        </p:blipFill>
        <p:spPr>
          <a:xfrm>
            <a:off x="443766" y="6129333"/>
            <a:ext cx="406401" cy="396367"/>
          </a:xfrm>
          <a:prstGeom prst="rect">
            <a:avLst/>
          </a:prstGeom>
          <a:ln w="12700">
            <a:miter lim="400000"/>
          </a:ln>
          <a:effectLst>
            <a:outerShdw blurRad="304800" dist="152400" dir="2700000" rotWithShape="0">
              <a:srgbClr val="451E4C">
                <a:alpha val="25000"/>
              </a:srgbClr>
            </a:outerShdw>
          </a:effectLst>
        </p:spPr>
      </p:pic>
      <p:sp>
        <p:nvSpPr>
          <p:cNvPr id="302"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93988343"/>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Chapter code graph">
    <p:bg>
      <p:bgPr>
        <a:noFill/>
        <a:effectLst/>
      </p:bgPr>
    </p:bg>
    <p:spTree>
      <p:nvGrpSpPr>
        <p:cNvPr id="1" name=""/>
        <p:cNvGrpSpPr/>
        <p:nvPr/>
      </p:nvGrpSpPr>
      <p:grpSpPr>
        <a:xfrm>
          <a:off x="0" y="0"/>
          <a:ext cx="0" cy="0"/>
          <a:chOff x="0" y="0"/>
          <a:chExt cx="0" cy="0"/>
        </a:xfrm>
      </p:grpSpPr>
      <p:pic>
        <p:nvPicPr>
          <p:cNvPr id="309" name="code-graph-complete.png" descr="code-graph-complete.png"/>
          <p:cNvPicPr>
            <a:picLocks noChangeAspect="1"/>
          </p:cNvPicPr>
          <p:nvPr/>
        </p:nvPicPr>
        <p:blipFill>
          <a:blip r:embed="rId2">
            <a:alphaModFix amt="10487"/>
          </a:blip>
          <a:stretch>
            <a:fillRect/>
          </a:stretch>
        </p:blipFill>
        <p:spPr>
          <a:xfrm>
            <a:off x="593" y="0"/>
            <a:ext cx="12190815" cy="6858000"/>
          </a:xfrm>
          <a:prstGeom prst="rect">
            <a:avLst/>
          </a:prstGeom>
          <a:ln w="12700">
            <a:miter lim="400000"/>
          </a:ln>
        </p:spPr>
      </p:pic>
      <p:sp>
        <p:nvSpPr>
          <p:cNvPr id="310" name="Rectangle"/>
          <p:cNvSpPr/>
          <p:nvPr/>
        </p:nvSpPr>
        <p:spPr>
          <a:xfrm>
            <a:off x="0" y="0"/>
            <a:ext cx="12192000" cy="6858000"/>
          </a:xfrm>
          <a:prstGeom prst="rect">
            <a:avLst/>
          </a:prstGeom>
          <a:gradFill>
            <a:gsLst>
              <a:gs pos="0">
                <a:srgbClr val="000000"/>
              </a:gs>
              <a:gs pos="100000">
                <a:srgbClr val="000000">
                  <a:alpha val="50000"/>
                </a:srgbClr>
              </a:gs>
              <a:gs pos="100000">
                <a:srgbClr val="000000">
                  <a:alpha val="0"/>
                </a:srgbClr>
              </a:gs>
            </a:gsLst>
            <a:path>
              <a:fillToRect l="4194" t="-12683" r="95805" b="112683"/>
            </a:path>
          </a:gradFill>
          <a:ln w="12700">
            <a:miter lim="400000"/>
          </a:ln>
        </p:spPr>
        <p:txBody>
          <a:bodyPr lIns="25400" tIns="25400" rIns="25400" bIns="25400" anchor="ctr"/>
          <a:lstStyle/>
          <a:p>
            <a:pPr algn="ctr" defTabSz="412750">
              <a:spcBef>
                <a:spcPts val="0"/>
              </a:spcBef>
              <a:defRPr sz="3200">
                <a:solidFill>
                  <a:srgbClr val="000000"/>
                </a:solidFill>
                <a:latin typeface="Helvetica Neue Medium"/>
                <a:ea typeface="Helvetica Neue Medium"/>
                <a:cs typeface="Helvetica Neue Medium"/>
                <a:sym typeface="Helvetica Neue Medium"/>
              </a:defRPr>
            </a:pPr>
            <a:endParaRPr sz="1600"/>
          </a:p>
        </p:txBody>
      </p:sp>
      <p:sp>
        <p:nvSpPr>
          <p:cNvPr id="311" name="Title Text"/>
          <p:cNvSpPr txBox="1">
            <a:spLocks noGrp="1"/>
          </p:cNvSpPr>
          <p:nvPr>
            <p:ph type="title"/>
          </p:nvPr>
        </p:nvSpPr>
        <p:spPr>
          <a:xfrm>
            <a:off x="952500" y="1285875"/>
            <a:ext cx="10287000" cy="4286250"/>
          </a:xfrm>
          <a:prstGeom prst="rect">
            <a:avLst/>
          </a:prstGeom>
          <a:ln w="12700"/>
          <a:effectLst>
            <a:outerShdw blurRad="203200" dist="101600" dir="5400000" rotWithShape="0">
              <a:srgbClr val="000000">
                <a:alpha val="20000"/>
              </a:srgbClr>
            </a:outerShdw>
          </a:effectLst>
        </p:spPr>
        <p:txBody>
          <a:bodyPr lIns="0" tIns="0" rIns="0" bIns="0"/>
          <a:lstStyle>
            <a:lvl1pPr defTabSz="1219200">
              <a:lnSpc>
                <a:spcPct val="80000"/>
              </a:lnSpc>
              <a:defRPr sz="8000" spc="0">
                <a:ln w="12700" cap="flat">
                  <a:solidFill>
                    <a:srgbClr val="FFFFFF"/>
                  </a:solidFill>
                  <a:prstDash val="solid"/>
                  <a:miter lim="400000"/>
                </a:ln>
                <a:gradFill flip="none" rotWithShape="1">
                  <a:gsLst>
                    <a:gs pos="2815">
                      <a:srgbClr val="FFFFFF"/>
                    </a:gs>
                    <a:gs pos="100000">
                      <a:srgbClr val="E1E4E8"/>
                    </a:gs>
                  </a:gsLst>
                  <a:lin ang="5400000" scaled="0"/>
                </a:gradFill>
              </a:defRPr>
            </a:lvl1pPr>
          </a:lstStyle>
          <a:p>
            <a:r>
              <a:t>Title Text</a:t>
            </a:r>
          </a:p>
        </p:txBody>
      </p:sp>
      <p:sp>
        <p:nvSpPr>
          <p:cNvPr id="312" name="Slide Number"/>
          <p:cNvSpPr txBox="1">
            <a:spLocks noGrp="1"/>
          </p:cNvSpPr>
          <p:nvPr>
            <p:ph type="sldNum" sz="quarter" idx="2"/>
          </p:nvPr>
        </p:nvSpPr>
        <p:spPr>
          <a:xfrm>
            <a:off x="5963982" y="6346031"/>
            <a:ext cx="258084" cy="265457"/>
          </a:xfrm>
          <a:prstGeom prst="rect">
            <a:avLst/>
          </a:prstGeom>
          <a:ln w="12700"/>
        </p:spPr>
        <p:txBody>
          <a:bodyPr lIns="47625" tIns="47625" rIns="47625" bIns="47625"/>
          <a:lstStyle>
            <a:lvl1pPr defTabSz="412750">
              <a:defRPr>
                <a:latin typeface="ApexNew-Light"/>
                <a:ea typeface="ApexNew-Light"/>
                <a:cs typeface="ApexNew-Light"/>
                <a:sym typeface="ApexNew-Light"/>
              </a:defRPr>
            </a:lvl1pPr>
          </a:lstStyle>
          <a:p>
            <a:fld id="{86CB4B4D-7CA3-9044-876B-883B54F8677D}" type="slidenum">
              <a:t>‹#›</a:t>
            </a:fld>
            <a:endParaRPr/>
          </a:p>
        </p:txBody>
      </p:sp>
    </p:spTree>
    <p:extLst>
      <p:ext uri="{BB962C8B-B14F-4D97-AF65-F5344CB8AC3E}">
        <p14:creationId xmlns:p14="http://schemas.microsoft.com/office/powerpoint/2010/main" val="2609356520"/>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Chapter no label dark">
    <p:bg>
      <p:bgPr>
        <a:noFill/>
        <a:effectLst/>
      </p:bgPr>
    </p:bg>
    <p:spTree>
      <p:nvGrpSpPr>
        <p:cNvPr id="1" name=""/>
        <p:cNvGrpSpPr/>
        <p:nvPr/>
      </p:nvGrpSpPr>
      <p:grpSpPr>
        <a:xfrm>
          <a:off x="0" y="0"/>
          <a:ext cx="0" cy="0"/>
          <a:chOff x="0" y="0"/>
          <a:chExt cx="0" cy="0"/>
        </a:xfrm>
      </p:grpSpPr>
      <p:sp>
        <p:nvSpPr>
          <p:cNvPr id="319" name="Title Text"/>
          <p:cNvSpPr txBox="1"/>
          <p:nvPr/>
        </p:nvSpPr>
        <p:spPr>
          <a:xfrm>
            <a:off x="952500" y="1285875"/>
            <a:ext cx="10287000" cy="4286250"/>
          </a:xfrm>
          <a:prstGeom prst="rect">
            <a:avLst/>
          </a:prstGeom>
          <a:ln w="12700">
            <a:miter lim="400000"/>
          </a:ln>
          <a:effectLst>
            <a:outerShdw blurRad="203200" dist="101600" dir="5400000" rotWithShape="0">
              <a:srgbClr val="000000">
                <a:alpha val="2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defTabSz="2438400">
              <a:lnSpc>
                <a:spcPct val="80000"/>
              </a:lnSpc>
              <a:spcBef>
                <a:spcPts val="0"/>
              </a:spcBef>
              <a:defRPr sz="16000">
                <a:ln w="12700" cap="flat">
                  <a:solidFill>
                    <a:srgbClr val="FFFFFF"/>
                  </a:solidFill>
                  <a:prstDash val="solid"/>
                  <a:miter lim="400000"/>
                </a:ln>
                <a:gradFill flip="none" rotWithShape="1">
                  <a:gsLst>
                    <a:gs pos="2815">
                      <a:srgbClr val="FFFFFF"/>
                    </a:gs>
                    <a:gs pos="100000">
                      <a:srgbClr val="E1E4E8"/>
                    </a:gs>
                  </a:gsLst>
                  <a:lin ang="5400000" scaled="0"/>
                </a:gradFill>
                <a:latin typeface="Inter Bold"/>
                <a:ea typeface="Inter Bold"/>
                <a:cs typeface="Inter Bold"/>
                <a:sym typeface="Inter Bold"/>
              </a:defRPr>
            </a:lvl1pPr>
          </a:lstStyle>
          <a:p>
            <a:r>
              <a:rPr sz="8000"/>
              <a:t>Title Text</a:t>
            </a:r>
          </a:p>
        </p:txBody>
      </p:sp>
      <p:sp>
        <p:nvSpPr>
          <p:cNvPr id="320" name="Slide Number"/>
          <p:cNvSpPr txBox="1">
            <a:spLocks noGrp="1"/>
          </p:cNvSpPr>
          <p:nvPr>
            <p:ph type="sldNum" sz="quarter" idx="2"/>
          </p:nvPr>
        </p:nvSpPr>
        <p:spPr>
          <a:xfrm>
            <a:off x="5963982" y="6346031"/>
            <a:ext cx="258084" cy="265457"/>
          </a:xfrm>
          <a:prstGeom prst="rect">
            <a:avLst/>
          </a:prstGeom>
          <a:ln w="12700"/>
        </p:spPr>
        <p:txBody>
          <a:bodyPr lIns="47625" tIns="47625" rIns="47625" bIns="47625"/>
          <a:lstStyle>
            <a:lvl1pPr defTabSz="412750">
              <a:defRPr>
                <a:latin typeface="ApexNew-Light"/>
                <a:ea typeface="ApexNew-Light"/>
                <a:cs typeface="ApexNew-Light"/>
                <a:sym typeface="ApexNew-Light"/>
              </a:defRPr>
            </a:lvl1pPr>
          </a:lstStyle>
          <a:p>
            <a:fld id="{86CB4B4D-7CA3-9044-876B-883B54F8677D}" type="slidenum">
              <a:t>‹#›</a:t>
            </a:fld>
            <a:endParaRPr/>
          </a:p>
        </p:txBody>
      </p:sp>
    </p:spTree>
    <p:extLst>
      <p:ext uri="{BB962C8B-B14F-4D97-AF65-F5344CB8AC3E}">
        <p14:creationId xmlns:p14="http://schemas.microsoft.com/office/powerpoint/2010/main" val="1588511035"/>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Big number dark">
    <p:bg>
      <p:bgPr>
        <a:solidFill>
          <a:srgbClr val="000000"/>
        </a:solidFill>
        <a:effectLst/>
      </p:bgPr>
    </p:bg>
    <p:spTree>
      <p:nvGrpSpPr>
        <p:cNvPr id="1" name=""/>
        <p:cNvGrpSpPr/>
        <p:nvPr/>
      </p:nvGrpSpPr>
      <p:grpSpPr>
        <a:xfrm>
          <a:off x="0" y="0"/>
          <a:ext cx="0" cy="0"/>
          <a:chOff x="0" y="0"/>
          <a:chExt cx="0" cy="0"/>
        </a:xfrm>
      </p:grpSpPr>
      <p:sp>
        <p:nvSpPr>
          <p:cNvPr id="327" name="Title Text"/>
          <p:cNvSpPr txBox="1">
            <a:spLocks noGrp="1"/>
          </p:cNvSpPr>
          <p:nvPr>
            <p:ph type="title"/>
          </p:nvPr>
        </p:nvSpPr>
        <p:spPr>
          <a:xfrm>
            <a:off x="1095375" y="1674813"/>
            <a:ext cx="10001250" cy="3000375"/>
          </a:xfrm>
          <a:prstGeom prst="rect">
            <a:avLst/>
          </a:prstGeom>
          <a:ln w="12700"/>
        </p:spPr>
        <p:txBody>
          <a:bodyPr lIns="0" tIns="0" rIns="0" bIns="0"/>
          <a:lstStyle>
            <a:lvl1pPr algn="ctr">
              <a:defRPr sz="10000" spc="-200"/>
            </a:lvl1pPr>
          </a:lstStyle>
          <a:p>
            <a:r>
              <a:t>Title Text</a:t>
            </a:r>
          </a:p>
        </p:txBody>
      </p:sp>
      <p:sp>
        <p:nvSpPr>
          <p:cNvPr id="328" name="Body Level One…"/>
          <p:cNvSpPr txBox="1">
            <a:spLocks noGrp="1"/>
          </p:cNvSpPr>
          <p:nvPr>
            <p:ph type="body" sz="quarter" idx="1"/>
          </p:nvPr>
        </p:nvSpPr>
        <p:spPr>
          <a:xfrm>
            <a:off x="1095375" y="4016375"/>
            <a:ext cx="10001250" cy="1285875"/>
          </a:xfrm>
          <a:prstGeom prst="rect">
            <a:avLst/>
          </a:prstGeom>
          <a:ln w="12700"/>
        </p:spPr>
        <p:txBody>
          <a:bodyPr anchor="ctr"/>
          <a:lstStyle>
            <a:lvl1pPr marL="0" indent="0" algn="ctr" defTabSz="412750">
              <a:spcBef>
                <a:spcPts val="0"/>
              </a:spcBef>
              <a:buSzTx/>
              <a:buNone/>
              <a:defRPr sz="3500" spc="-175">
                <a:solidFill>
                  <a:srgbClr val="FEEC7F"/>
                </a:solidFill>
                <a:latin typeface="SF Mono Regular"/>
                <a:ea typeface="SF Mono Regular"/>
                <a:cs typeface="SF Mono Regular"/>
                <a:sym typeface="SF Mono Regular"/>
              </a:defRPr>
            </a:lvl1pPr>
            <a:lvl2pPr marL="0" indent="114300" algn="ctr" defTabSz="412750">
              <a:spcBef>
                <a:spcPts val="0"/>
              </a:spcBef>
              <a:buSzTx/>
              <a:buNone/>
              <a:defRPr sz="3500" spc="-175">
                <a:solidFill>
                  <a:srgbClr val="FEEC7F"/>
                </a:solidFill>
                <a:latin typeface="SF Mono Regular"/>
                <a:ea typeface="SF Mono Regular"/>
                <a:cs typeface="SF Mono Regular"/>
                <a:sym typeface="SF Mono Regular"/>
              </a:defRPr>
            </a:lvl2pPr>
            <a:lvl3pPr marL="0" indent="228600" algn="ctr" defTabSz="412750">
              <a:spcBef>
                <a:spcPts val="0"/>
              </a:spcBef>
              <a:buSzTx/>
              <a:buNone/>
              <a:defRPr sz="3500" spc="-175">
                <a:solidFill>
                  <a:srgbClr val="FEEC7F"/>
                </a:solidFill>
                <a:latin typeface="SF Mono Regular"/>
                <a:ea typeface="SF Mono Regular"/>
                <a:cs typeface="SF Mono Regular"/>
                <a:sym typeface="SF Mono Regular"/>
              </a:defRPr>
            </a:lvl3pPr>
            <a:lvl4pPr marL="0" indent="342900" algn="ctr" defTabSz="412750">
              <a:spcBef>
                <a:spcPts val="0"/>
              </a:spcBef>
              <a:buSzTx/>
              <a:buNone/>
              <a:defRPr sz="3500" spc="-175">
                <a:solidFill>
                  <a:srgbClr val="FEEC7F"/>
                </a:solidFill>
                <a:latin typeface="SF Mono Regular"/>
                <a:ea typeface="SF Mono Regular"/>
                <a:cs typeface="SF Mono Regular"/>
                <a:sym typeface="SF Mono Regular"/>
              </a:defRPr>
            </a:lvl4pPr>
            <a:lvl5pPr marL="0" indent="457200" algn="ctr" defTabSz="412750">
              <a:spcBef>
                <a:spcPts val="0"/>
              </a:spcBef>
              <a:buSzTx/>
              <a:buNone/>
              <a:defRPr sz="3500" spc="-175">
                <a:solidFill>
                  <a:srgbClr val="FEEC7F"/>
                </a:solidFill>
                <a:latin typeface="SF Mono Regular"/>
                <a:ea typeface="SF Mono Regular"/>
                <a:cs typeface="SF Mono Regular"/>
                <a:sym typeface="SF Mono Regular"/>
              </a:defRPr>
            </a:lvl5pPr>
          </a:lstStyle>
          <a:p>
            <a:r>
              <a:t>Body Level One</a:t>
            </a:r>
          </a:p>
          <a:p>
            <a:pPr lvl="1"/>
            <a:r>
              <a:t>Body Level Two</a:t>
            </a:r>
          </a:p>
          <a:p>
            <a:pPr lvl="2"/>
            <a:r>
              <a:t>Body Level Three</a:t>
            </a:r>
          </a:p>
          <a:p>
            <a:pPr lvl="3"/>
            <a:r>
              <a:t>Body Level Four</a:t>
            </a:r>
          </a:p>
          <a:p>
            <a:pPr lvl="4"/>
            <a:r>
              <a:t>Body Level Five</a:t>
            </a:r>
          </a:p>
        </p:txBody>
      </p:sp>
      <p:sp>
        <p:nvSpPr>
          <p:cNvPr id="329"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212786705"/>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List dark">
    <p:bg>
      <p:bgPr>
        <a:noFill/>
        <a:effectLst/>
      </p:bgPr>
    </p:bg>
    <p:spTree>
      <p:nvGrpSpPr>
        <p:cNvPr id="1" name=""/>
        <p:cNvGrpSpPr/>
        <p:nvPr/>
      </p:nvGrpSpPr>
      <p:grpSpPr>
        <a:xfrm>
          <a:off x="0" y="0"/>
          <a:ext cx="0" cy="0"/>
          <a:chOff x="0" y="0"/>
          <a:chExt cx="0" cy="0"/>
        </a:xfrm>
      </p:grpSpPr>
      <p:sp>
        <p:nvSpPr>
          <p:cNvPr id="336" name="Body Level One…"/>
          <p:cNvSpPr txBox="1">
            <a:spLocks noGrp="1"/>
          </p:cNvSpPr>
          <p:nvPr>
            <p:ph type="body" idx="1"/>
          </p:nvPr>
        </p:nvSpPr>
        <p:spPr>
          <a:xfrm>
            <a:off x="952500" y="889595"/>
            <a:ext cx="9017000" cy="4445001"/>
          </a:xfrm>
          <a:prstGeom prst="rect">
            <a:avLst/>
          </a:prstGeom>
          <a:ln w="12700"/>
        </p:spPr>
        <p:txBody>
          <a:bodyPr anchor="ctr"/>
          <a:lstStyle>
            <a:lvl1pPr marL="0" indent="0" defTabSz="412750">
              <a:spcBef>
                <a:spcPts val="0"/>
              </a:spcBef>
              <a:buSzTx/>
              <a:buNone/>
              <a:defRPr sz="3500" spc="0"/>
            </a:lvl1pPr>
            <a:lvl2pPr marL="0" indent="114300" defTabSz="412750">
              <a:spcBef>
                <a:spcPts val="0"/>
              </a:spcBef>
              <a:buSzTx/>
              <a:buNone/>
              <a:defRPr sz="3500" spc="0"/>
            </a:lvl2pPr>
            <a:lvl3pPr marL="0" indent="228600" defTabSz="412750">
              <a:spcBef>
                <a:spcPts val="0"/>
              </a:spcBef>
              <a:buSzTx/>
              <a:buNone/>
              <a:defRPr sz="3500" spc="0"/>
            </a:lvl3pPr>
            <a:lvl4pPr marL="0" indent="342900" defTabSz="412750">
              <a:spcBef>
                <a:spcPts val="0"/>
              </a:spcBef>
              <a:buSzTx/>
              <a:buNone/>
              <a:defRPr sz="3500" spc="0"/>
            </a:lvl4pPr>
            <a:lvl5pPr marL="0" indent="457200" defTabSz="412750">
              <a:spcBef>
                <a:spcPts val="0"/>
              </a:spcBef>
              <a:buSzTx/>
              <a:buNone/>
              <a:defRPr sz="3500" spc="0"/>
            </a:lvl5pPr>
          </a:lstStyle>
          <a:p>
            <a:r>
              <a:t>Body Level One</a:t>
            </a:r>
          </a:p>
          <a:p>
            <a:pPr lvl="1"/>
            <a:r>
              <a:t>Body Level Two</a:t>
            </a:r>
          </a:p>
          <a:p>
            <a:pPr lvl="2"/>
            <a:r>
              <a:t>Body Level Three</a:t>
            </a:r>
          </a:p>
          <a:p>
            <a:pPr lvl="3"/>
            <a:r>
              <a:t>Body Level Four</a:t>
            </a:r>
          </a:p>
          <a:p>
            <a:pPr lvl="4"/>
            <a:r>
              <a:t>Body Level Five</a:t>
            </a:r>
          </a:p>
        </p:txBody>
      </p:sp>
      <p:sp>
        <p:nvSpPr>
          <p:cNvPr id="337" name="Slide Number"/>
          <p:cNvSpPr txBox="1">
            <a:spLocks noGrp="1"/>
          </p:cNvSpPr>
          <p:nvPr>
            <p:ph type="sldNum" sz="quarter" idx="2"/>
          </p:nvPr>
        </p:nvSpPr>
        <p:spPr>
          <a:xfrm>
            <a:off x="5963982" y="6346031"/>
            <a:ext cx="258084" cy="265457"/>
          </a:xfrm>
          <a:prstGeom prst="rect">
            <a:avLst/>
          </a:prstGeom>
          <a:ln w="12700"/>
        </p:spPr>
        <p:txBody>
          <a:bodyPr lIns="47625" tIns="47625" rIns="47625" bIns="47625"/>
          <a:lstStyle>
            <a:lvl1pPr defTabSz="412750">
              <a:defRPr>
                <a:latin typeface="ApexNew-Light"/>
                <a:ea typeface="ApexNew-Light"/>
                <a:cs typeface="ApexNew-Light"/>
                <a:sym typeface="ApexNew-Light"/>
              </a:defRPr>
            </a:lvl1pPr>
          </a:lstStyle>
          <a:p>
            <a:fld id="{86CB4B4D-7CA3-9044-876B-883B54F8677D}" type="slidenum">
              <a:t>‹#›</a:t>
            </a:fld>
            <a:endParaRPr/>
          </a:p>
        </p:txBody>
      </p:sp>
    </p:spTree>
    <p:extLst>
      <p:ext uri="{BB962C8B-B14F-4D97-AF65-F5344CB8AC3E}">
        <p14:creationId xmlns:p14="http://schemas.microsoft.com/office/powerpoint/2010/main" val="4127905865"/>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Smaller chapter label dark">
    <p:bg>
      <p:bgPr>
        <a:noFill/>
        <a:effectLst/>
      </p:bgPr>
    </p:bg>
    <p:spTree>
      <p:nvGrpSpPr>
        <p:cNvPr id="1" name=""/>
        <p:cNvGrpSpPr/>
        <p:nvPr/>
      </p:nvGrpSpPr>
      <p:grpSpPr>
        <a:xfrm>
          <a:off x="0" y="0"/>
          <a:ext cx="0" cy="0"/>
          <a:chOff x="0" y="0"/>
          <a:chExt cx="0" cy="0"/>
        </a:xfrm>
      </p:grpSpPr>
      <p:sp>
        <p:nvSpPr>
          <p:cNvPr id="344" name="Title Text"/>
          <p:cNvSpPr txBox="1">
            <a:spLocks noGrp="1"/>
          </p:cNvSpPr>
          <p:nvPr>
            <p:ph type="title"/>
          </p:nvPr>
        </p:nvSpPr>
        <p:spPr>
          <a:xfrm>
            <a:off x="952500" y="1031875"/>
            <a:ext cx="10287000" cy="4286250"/>
          </a:xfrm>
          <a:prstGeom prst="rect">
            <a:avLst/>
          </a:prstGeom>
          <a:ln w="12700"/>
          <a:effectLst>
            <a:outerShdw blurRad="203200" dist="101600" dir="5400000" rotWithShape="0">
              <a:srgbClr val="000000">
                <a:alpha val="20000"/>
              </a:srgbClr>
            </a:outerShdw>
          </a:effectLst>
        </p:spPr>
        <p:txBody>
          <a:bodyPr lIns="0" tIns="0" rIns="0" bIns="0"/>
          <a:lstStyle>
            <a:lvl1pPr defTabSz="1219200">
              <a:lnSpc>
                <a:spcPct val="80000"/>
              </a:lnSpc>
              <a:defRPr spc="0">
                <a:ln w="12700" cap="flat">
                  <a:solidFill>
                    <a:srgbClr val="FFFFFF"/>
                  </a:solidFill>
                  <a:prstDash val="solid"/>
                  <a:miter lim="400000"/>
                </a:ln>
                <a:gradFill flip="none" rotWithShape="1">
                  <a:gsLst>
                    <a:gs pos="2815">
                      <a:srgbClr val="FFFFFF"/>
                    </a:gs>
                    <a:gs pos="100000">
                      <a:srgbClr val="F6F8FA"/>
                    </a:gs>
                  </a:gsLst>
                  <a:lin ang="5400000" scaled="0"/>
                </a:gradFill>
                <a:latin typeface="+mn-lt"/>
                <a:ea typeface="+mn-ea"/>
                <a:cs typeface="+mn-cs"/>
                <a:sym typeface="Inter Regular"/>
              </a:defRPr>
            </a:lvl1pPr>
          </a:lstStyle>
          <a:p>
            <a:r>
              <a:t>Title Text</a:t>
            </a:r>
          </a:p>
        </p:txBody>
      </p:sp>
      <p:sp>
        <p:nvSpPr>
          <p:cNvPr id="345" name="Slide Number"/>
          <p:cNvSpPr txBox="1">
            <a:spLocks noGrp="1"/>
          </p:cNvSpPr>
          <p:nvPr>
            <p:ph type="sldNum" sz="quarter" idx="2"/>
          </p:nvPr>
        </p:nvSpPr>
        <p:spPr>
          <a:xfrm>
            <a:off x="5963982" y="6346031"/>
            <a:ext cx="258084" cy="265457"/>
          </a:xfrm>
          <a:prstGeom prst="rect">
            <a:avLst/>
          </a:prstGeom>
          <a:ln w="12700"/>
        </p:spPr>
        <p:txBody>
          <a:bodyPr lIns="47625" tIns="47625" rIns="47625" bIns="47625"/>
          <a:lstStyle>
            <a:lvl1pPr defTabSz="412750">
              <a:defRPr>
                <a:latin typeface="ApexNew-Light"/>
                <a:ea typeface="ApexNew-Light"/>
                <a:cs typeface="ApexNew-Light"/>
                <a:sym typeface="ApexNew-Light"/>
              </a:defRPr>
            </a:lvl1pPr>
          </a:lstStyle>
          <a:p>
            <a:fld id="{86CB4B4D-7CA3-9044-876B-883B54F8677D}" type="slidenum">
              <a:t>‹#›</a:t>
            </a:fld>
            <a:endParaRPr/>
          </a:p>
        </p:txBody>
      </p:sp>
    </p:spTree>
    <p:extLst>
      <p:ext uri="{BB962C8B-B14F-4D97-AF65-F5344CB8AC3E}">
        <p14:creationId xmlns:p14="http://schemas.microsoft.com/office/powerpoint/2010/main" val="2765820007"/>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Quote Code Graph">
    <p:bg>
      <p:bgPr>
        <a:noFill/>
        <a:effectLst/>
      </p:bgPr>
    </p:bg>
    <p:spTree>
      <p:nvGrpSpPr>
        <p:cNvPr id="1" name=""/>
        <p:cNvGrpSpPr/>
        <p:nvPr/>
      </p:nvGrpSpPr>
      <p:grpSpPr>
        <a:xfrm>
          <a:off x="0" y="0"/>
          <a:ext cx="0" cy="0"/>
          <a:chOff x="0" y="0"/>
          <a:chExt cx="0" cy="0"/>
        </a:xfrm>
      </p:grpSpPr>
      <p:pic>
        <p:nvPicPr>
          <p:cNvPr id="352" name="code-graph-complete.png" descr="code-graph-complete.png"/>
          <p:cNvPicPr>
            <a:picLocks noChangeAspect="1"/>
          </p:cNvPicPr>
          <p:nvPr/>
        </p:nvPicPr>
        <p:blipFill>
          <a:blip r:embed="rId2">
            <a:alphaModFix amt="10487"/>
          </a:blip>
          <a:stretch>
            <a:fillRect/>
          </a:stretch>
        </p:blipFill>
        <p:spPr>
          <a:xfrm>
            <a:off x="593" y="0"/>
            <a:ext cx="12190815" cy="6858000"/>
          </a:xfrm>
          <a:prstGeom prst="rect">
            <a:avLst/>
          </a:prstGeom>
          <a:ln w="12700">
            <a:miter lim="400000"/>
          </a:ln>
        </p:spPr>
      </p:pic>
      <p:sp>
        <p:nvSpPr>
          <p:cNvPr id="353" name="Rectangle"/>
          <p:cNvSpPr/>
          <p:nvPr/>
        </p:nvSpPr>
        <p:spPr>
          <a:xfrm>
            <a:off x="-12700" y="-23284"/>
            <a:ext cx="12192000" cy="6858001"/>
          </a:xfrm>
          <a:prstGeom prst="rect">
            <a:avLst/>
          </a:prstGeom>
          <a:gradFill>
            <a:gsLst>
              <a:gs pos="24700">
                <a:srgbClr val="000000"/>
              </a:gs>
              <a:gs pos="100000">
                <a:srgbClr val="000000">
                  <a:alpha val="50000"/>
                </a:srgbClr>
              </a:gs>
              <a:gs pos="100000">
                <a:srgbClr val="000000">
                  <a:alpha val="0"/>
                </a:srgbClr>
              </a:gs>
            </a:gsLst>
            <a:path>
              <a:fillToRect l="4194" t="-12683" r="95805" b="112683"/>
            </a:path>
          </a:gradFill>
          <a:ln w="12700">
            <a:miter lim="400000"/>
          </a:ln>
        </p:spPr>
        <p:txBody>
          <a:bodyPr lIns="25400" tIns="25400" rIns="25400" bIns="25400" anchor="ctr"/>
          <a:lstStyle/>
          <a:p>
            <a:pPr algn="ctr" defTabSz="412750">
              <a:spcBef>
                <a:spcPts val="0"/>
              </a:spcBef>
              <a:defRPr sz="3200">
                <a:solidFill>
                  <a:srgbClr val="000000"/>
                </a:solidFill>
                <a:latin typeface="Helvetica Neue Medium"/>
                <a:ea typeface="Helvetica Neue Medium"/>
                <a:cs typeface="Helvetica Neue Medium"/>
                <a:sym typeface="Helvetica Neue Medium"/>
              </a:defRPr>
            </a:pPr>
            <a:endParaRPr sz="1600"/>
          </a:p>
        </p:txBody>
      </p:sp>
      <p:sp>
        <p:nvSpPr>
          <p:cNvPr id="354" name="“"/>
          <p:cNvSpPr txBox="1"/>
          <p:nvPr/>
        </p:nvSpPr>
        <p:spPr>
          <a:xfrm>
            <a:off x="483605" y="209223"/>
            <a:ext cx="1997821" cy="2380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defTabSz="825500">
              <a:spcBef>
                <a:spcPts val="1500"/>
              </a:spcBef>
              <a:defRPr sz="30000" spc="-300">
                <a:solidFill>
                  <a:srgbClr val="FFFFFF">
                    <a:alpha val="25000"/>
                  </a:srgbClr>
                </a:solidFill>
                <a:latin typeface="Georgia"/>
                <a:ea typeface="Georgia"/>
                <a:cs typeface="Georgia"/>
                <a:sym typeface="Georgia"/>
              </a:defRPr>
            </a:lvl1pPr>
          </a:lstStyle>
          <a:p>
            <a:r>
              <a:rPr sz="15000"/>
              <a:t>“</a:t>
            </a:r>
          </a:p>
        </p:txBody>
      </p:sp>
      <p:sp>
        <p:nvSpPr>
          <p:cNvPr id="355" name="Body Level One…"/>
          <p:cNvSpPr txBox="1"/>
          <p:nvPr/>
        </p:nvSpPr>
        <p:spPr>
          <a:xfrm>
            <a:off x="952500" y="1270595"/>
            <a:ext cx="9017000" cy="431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825500">
              <a:lnSpc>
                <a:spcPct val="90000"/>
              </a:lnSpc>
              <a:spcBef>
                <a:spcPts val="0"/>
              </a:spcBef>
              <a:defRPr sz="7000">
                <a:latin typeface="+mn-lt"/>
                <a:ea typeface="+mn-ea"/>
                <a:cs typeface="+mn-cs"/>
                <a:sym typeface="Inter Regular"/>
              </a:defRPr>
            </a:lvl1pPr>
            <a:lvl2pPr defTabSz="825500">
              <a:lnSpc>
                <a:spcPct val="90000"/>
              </a:lnSpc>
              <a:spcBef>
                <a:spcPts val="0"/>
              </a:spcBef>
              <a:defRPr sz="7000">
                <a:latin typeface="+mn-lt"/>
                <a:ea typeface="+mn-ea"/>
                <a:cs typeface="+mn-cs"/>
                <a:sym typeface="Inter Regular"/>
              </a:defRPr>
            </a:lvl2pPr>
            <a:lvl3pPr defTabSz="825500">
              <a:lnSpc>
                <a:spcPct val="90000"/>
              </a:lnSpc>
              <a:spcBef>
                <a:spcPts val="0"/>
              </a:spcBef>
              <a:defRPr sz="7000">
                <a:latin typeface="+mn-lt"/>
                <a:ea typeface="+mn-ea"/>
                <a:cs typeface="+mn-cs"/>
                <a:sym typeface="Inter Regular"/>
              </a:defRPr>
            </a:lvl3pPr>
            <a:lvl4pPr defTabSz="825500">
              <a:lnSpc>
                <a:spcPct val="90000"/>
              </a:lnSpc>
              <a:spcBef>
                <a:spcPts val="0"/>
              </a:spcBef>
              <a:defRPr sz="7000">
                <a:latin typeface="+mn-lt"/>
                <a:ea typeface="+mn-ea"/>
                <a:cs typeface="+mn-cs"/>
                <a:sym typeface="Inter Regular"/>
              </a:defRPr>
            </a:lvl4pPr>
            <a:lvl5pPr defTabSz="825500">
              <a:lnSpc>
                <a:spcPct val="90000"/>
              </a:lnSpc>
              <a:spcBef>
                <a:spcPts val="0"/>
              </a:spcBef>
              <a:defRPr sz="7000">
                <a:latin typeface="+mn-lt"/>
                <a:ea typeface="+mn-ea"/>
                <a:cs typeface="+mn-cs"/>
                <a:sym typeface="Inter Regular"/>
              </a:defRPr>
            </a:lvl5pPr>
          </a:lstStyle>
          <a:p>
            <a:r>
              <a:rPr sz="3500"/>
              <a:t>Body Level One</a:t>
            </a:r>
          </a:p>
          <a:p>
            <a:pPr lvl="1"/>
            <a:r>
              <a:rPr sz="3500"/>
              <a:t>Body Level Two</a:t>
            </a:r>
          </a:p>
          <a:p>
            <a:pPr lvl="2"/>
            <a:r>
              <a:rPr sz="3500"/>
              <a:t>Body Level Three</a:t>
            </a:r>
          </a:p>
          <a:p>
            <a:pPr lvl="3"/>
            <a:r>
              <a:rPr sz="3500"/>
              <a:t>Body Level Four</a:t>
            </a:r>
          </a:p>
          <a:p>
            <a:pPr lvl="4"/>
            <a:r>
              <a:rPr sz="3500"/>
              <a:t>Body Level Five</a:t>
            </a:r>
          </a:p>
        </p:txBody>
      </p:sp>
      <p:sp>
        <p:nvSpPr>
          <p:cNvPr id="356" name="Slide Number"/>
          <p:cNvSpPr txBox="1">
            <a:spLocks noGrp="1"/>
          </p:cNvSpPr>
          <p:nvPr>
            <p:ph type="sldNum" sz="quarter" idx="2"/>
          </p:nvPr>
        </p:nvSpPr>
        <p:spPr>
          <a:xfrm>
            <a:off x="5963982" y="6346031"/>
            <a:ext cx="258084" cy="265457"/>
          </a:xfrm>
          <a:prstGeom prst="rect">
            <a:avLst/>
          </a:prstGeom>
          <a:ln w="12700"/>
        </p:spPr>
        <p:txBody>
          <a:bodyPr lIns="47625" tIns="47625" rIns="47625" bIns="47625"/>
          <a:lstStyle>
            <a:lvl1pPr defTabSz="412750">
              <a:defRPr>
                <a:latin typeface="ApexNew-Light"/>
                <a:ea typeface="ApexNew-Light"/>
                <a:cs typeface="ApexNew-Light"/>
                <a:sym typeface="ApexNew-Light"/>
              </a:defRPr>
            </a:lvl1pPr>
          </a:lstStyle>
          <a:p>
            <a:fld id="{86CB4B4D-7CA3-9044-876B-883B54F8677D}" type="slidenum">
              <a:t>‹#›</a:t>
            </a:fld>
            <a:endParaRPr/>
          </a:p>
        </p:txBody>
      </p:sp>
    </p:spTree>
    <p:extLst>
      <p:ext uri="{BB962C8B-B14F-4D97-AF65-F5344CB8AC3E}">
        <p14:creationId xmlns:p14="http://schemas.microsoft.com/office/powerpoint/2010/main" val="302844931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1613794"/>
            <a:ext cx="6274911" cy="1793104"/>
          </a:xfrm>
          <a:noFill/>
        </p:spPr>
        <p:txBody>
          <a:bodyPr lIns="146304" tIns="91440" rIns="146304" bIns="91440" anchor="t" anchorCtr="0"/>
          <a:lstStyle>
            <a:lvl1pPr>
              <a:defRPr sz="5294" spc="-98"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406897"/>
            <a:ext cx="6276530" cy="1793104"/>
          </a:xfrm>
        </p:spPr>
        <p:txBody>
          <a:bodyPr tIns="109728" bIns="109728">
            <a:noAutofit/>
          </a:bodyPr>
          <a:lstStyle>
            <a:lvl1pPr marL="0" indent="0">
              <a:spcBef>
                <a:spcPts val="0"/>
              </a:spcBef>
              <a:buNone/>
              <a:defRPr sz="3137">
                <a:gradFill>
                  <a:gsLst>
                    <a:gs pos="76852">
                      <a:schemeClr val="tx1"/>
                    </a:gs>
                    <a:gs pos="57576">
                      <a:schemeClr val="tx1"/>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213" y="6034000"/>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2" name="Picture 11"/>
          <p:cNvPicPr>
            <a:picLocks noChangeAspect="1"/>
          </p:cNvPicPr>
          <p:nvPr userDrawn="1"/>
        </p:nvPicPr>
        <p:blipFill>
          <a:blip r:embed="rId3"/>
          <a:stretch>
            <a:fillRect/>
          </a:stretch>
        </p:blipFill>
        <p:spPr>
          <a:xfrm>
            <a:off x="6998897" y="1904878"/>
            <a:ext cx="5016509" cy="4482760"/>
          </a:xfrm>
          <a:prstGeom prst="rect">
            <a:avLst/>
          </a:prstGeom>
        </p:spPr>
      </p:pic>
    </p:spTree>
    <p:extLst>
      <p:ext uri="{BB962C8B-B14F-4D97-AF65-F5344CB8AC3E}">
        <p14:creationId xmlns:p14="http://schemas.microsoft.com/office/powerpoint/2010/main" val="418213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Quote dark copy">
    <p:bg>
      <p:bgPr>
        <a:noFill/>
        <a:effectLst/>
      </p:bgPr>
    </p:bg>
    <p:spTree>
      <p:nvGrpSpPr>
        <p:cNvPr id="1" name=""/>
        <p:cNvGrpSpPr/>
        <p:nvPr/>
      </p:nvGrpSpPr>
      <p:grpSpPr>
        <a:xfrm>
          <a:off x="0" y="0"/>
          <a:ext cx="0" cy="0"/>
          <a:chOff x="0" y="0"/>
          <a:chExt cx="0" cy="0"/>
        </a:xfrm>
      </p:grpSpPr>
      <p:sp>
        <p:nvSpPr>
          <p:cNvPr id="363" name="Body Level One…"/>
          <p:cNvSpPr txBox="1">
            <a:spLocks noGrp="1"/>
          </p:cNvSpPr>
          <p:nvPr>
            <p:ph type="body" idx="1"/>
          </p:nvPr>
        </p:nvSpPr>
        <p:spPr>
          <a:xfrm>
            <a:off x="952500" y="1270595"/>
            <a:ext cx="9017000" cy="4318001"/>
          </a:xfrm>
          <a:prstGeom prst="rect">
            <a:avLst/>
          </a:prstGeom>
          <a:ln w="12700"/>
        </p:spPr>
        <p:txBody>
          <a:bodyPr/>
          <a:lstStyle>
            <a:lvl1pPr marL="0" indent="0" defTabSz="412750">
              <a:lnSpc>
                <a:spcPct val="90000"/>
              </a:lnSpc>
              <a:spcBef>
                <a:spcPts val="0"/>
              </a:spcBef>
              <a:buSzTx/>
              <a:buNone/>
              <a:defRPr sz="3500" spc="0"/>
            </a:lvl1pPr>
            <a:lvl2pPr marL="0" indent="114300" defTabSz="412750">
              <a:lnSpc>
                <a:spcPct val="90000"/>
              </a:lnSpc>
              <a:spcBef>
                <a:spcPts val="0"/>
              </a:spcBef>
              <a:buSzTx/>
              <a:buNone/>
              <a:defRPr sz="3500" spc="0"/>
            </a:lvl2pPr>
            <a:lvl3pPr marL="0" indent="228600" defTabSz="412750">
              <a:lnSpc>
                <a:spcPct val="90000"/>
              </a:lnSpc>
              <a:spcBef>
                <a:spcPts val="0"/>
              </a:spcBef>
              <a:buSzTx/>
              <a:buNone/>
              <a:defRPr sz="3500" spc="0"/>
            </a:lvl3pPr>
            <a:lvl4pPr marL="0" indent="342900" defTabSz="412750">
              <a:lnSpc>
                <a:spcPct val="90000"/>
              </a:lnSpc>
              <a:spcBef>
                <a:spcPts val="0"/>
              </a:spcBef>
              <a:buSzTx/>
              <a:buNone/>
              <a:defRPr sz="3500" spc="0"/>
            </a:lvl4pPr>
            <a:lvl5pPr marL="0" indent="457200" defTabSz="412750">
              <a:lnSpc>
                <a:spcPct val="90000"/>
              </a:lnSpc>
              <a:spcBef>
                <a:spcPts val="0"/>
              </a:spcBef>
              <a:buSzTx/>
              <a:buNone/>
              <a:defRPr sz="3500" spc="0"/>
            </a:lvl5pPr>
          </a:lstStyle>
          <a:p>
            <a:r>
              <a:t>Body Level One</a:t>
            </a:r>
          </a:p>
          <a:p>
            <a:pPr lvl="1"/>
            <a:r>
              <a:t>Body Level Two</a:t>
            </a:r>
          </a:p>
          <a:p>
            <a:pPr lvl="2"/>
            <a:r>
              <a:t>Body Level Three</a:t>
            </a:r>
          </a:p>
          <a:p>
            <a:pPr lvl="3"/>
            <a:r>
              <a:t>Body Level Four</a:t>
            </a:r>
          </a:p>
          <a:p>
            <a:pPr lvl="4"/>
            <a:r>
              <a:t>Body Level Five</a:t>
            </a:r>
          </a:p>
        </p:txBody>
      </p:sp>
      <p:sp>
        <p:nvSpPr>
          <p:cNvPr id="364" name="“"/>
          <p:cNvSpPr txBox="1"/>
          <p:nvPr/>
        </p:nvSpPr>
        <p:spPr>
          <a:xfrm>
            <a:off x="483605" y="209223"/>
            <a:ext cx="1997821" cy="2380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defTabSz="825500">
              <a:spcBef>
                <a:spcPts val="1500"/>
              </a:spcBef>
              <a:defRPr sz="30000" spc="-300">
                <a:solidFill>
                  <a:srgbClr val="FFFFFF">
                    <a:alpha val="25000"/>
                  </a:srgbClr>
                </a:solidFill>
                <a:latin typeface="Georgia"/>
                <a:ea typeface="Georgia"/>
                <a:cs typeface="Georgia"/>
                <a:sym typeface="Georgia"/>
              </a:defRPr>
            </a:lvl1pPr>
          </a:lstStyle>
          <a:p>
            <a:r>
              <a:rPr sz="15000"/>
              <a:t>“</a:t>
            </a:r>
          </a:p>
        </p:txBody>
      </p:sp>
      <p:sp>
        <p:nvSpPr>
          <p:cNvPr id="365" name="Slide Number"/>
          <p:cNvSpPr txBox="1">
            <a:spLocks noGrp="1"/>
          </p:cNvSpPr>
          <p:nvPr>
            <p:ph type="sldNum" sz="quarter" idx="2"/>
          </p:nvPr>
        </p:nvSpPr>
        <p:spPr>
          <a:xfrm>
            <a:off x="5963982" y="6346031"/>
            <a:ext cx="258084" cy="265457"/>
          </a:xfrm>
          <a:prstGeom prst="rect">
            <a:avLst/>
          </a:prstGeom>
          <a:ln w="12700"/>
        </p:spPr>
        <p:txBody>
          <a:bodyPr lIns="47625" tIns="47625" rIns="47625" bIns="47625"/>
          <a:lstStyle>
            <a:lvl1pPr defTabSz="412750">
              <a:defRPr>
                <a:latin typeface="ApexNew-Light"/>
                <a:ea typeface="ApexNew-Light"/>
                <a:cs typeface="ApexNew-Light"/>
                <a:sym typeface="ApexNew-Light"/>
              </a:defRPr>
            </a:lvl1pPr>
          </a:lstStyle>
          <a:p>
            <a:fld id="{86CB4B4D-7CA3-9044-876B-883B54F8677D}" type="slidenum">
              <a:t>‹#›</a:t>
            </a:fld>
            <a:endParaRPr/>
          </a:p>
        </p:txBody>
      </p:sp>
    </p:spTree>
    <p:extLst>
      <p:ext uri="{BB962C8B-B14F-4D97-AF65-F5344CB8AC3E}">
        <p14:creationId xmlns:p14="http://schemas.microsoft.com/office/powerpoint/2010/main" val="775209775"/>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List">
    <p:bg>
      <p:bgPr>
        <a:noFill/>
        <a:effectLst/>
      </p:bgPr>
    </p:bg>
    <p:spTree>
      <p:nvGrpSpPr>
        <p:cNvPr id="1" name=""/>
        <p:cNvGrpSpPr/>
        <p:nvPr/>
      </p:nvGrpSpPr>
      <p:grpSpPr>
        <a:xfrm>
          <a:off x="0" y="0"/>
          <a:ext cx="0" cy="0"/>
          <a:chOff x="0" y="0"/>
          <a:chExt cx="0" cy="0"/>
        </a:xfrm>
      </p:grpSpPr>
      <p:sp>
        <p:nvSpPr>
          <p:cNvPr id="372" name="Body Level One…"/>
          <p:cNvSpPr txBox="1">
            <a:spLocks noGrp="1"/>
          </p:cNvSpPr>
          <p:nvPr>
            <p:ph type="body" idx="1"/>
          </p:nvPr>
        </p:nvSpPr>
        <p:spPr>
          <a:xfrm>
            <a:off x="952500" y="889595"/>
            <a:ext cx="9017000" cy="4445001"/>
          </a:xfrm>
          <a:prstGeom prst="rect">
            <a:avLst/>
          </a:prstGeom>
          <a:ln w="12700"/>
        </p:spPr>
        <p:txBody>
          <a:bodyPr anchor="ctr"/>
          <a:lstStyle>
            <a:lvl1pPr marL="0" indent="0" defTabSz="412750">
              <a:lnSpc>
                <a:spcPct val="90000"/>
              </a:lnSpc>
              <a:spcBef>
                <a:spcPts val="0"/>
              </a:spcBef>
              <a:buSzTx/>
              <a:buNone/>
              <a:defRPr sz="3600" spc="0"/>
            </a:lvl1pPr>
            <a:lvl2pPr marL="0" indent="114300" defTabSz="412750">
              <a:lnSpc>
                <a:spcPct val="90000"/>
              </a:lnSpc>
              <a:spcBef>
                <a:spcPts val="0"/>
              </a:spcBef>
              <a:buSzTx/>
              <a:buNone/>
              <a:defRPr sz="3600" spc="0"/>
            </a:lvl2pPr>
            <a:lvl3pPr marL="0" indent="228600" defTabSz="412750">
              <a:lnSpc>
                <a:spcPct val="90000"/>
              </a:lnSpc>
              <a:spcBef>
                <a:spcPts val="0"/>
              </a:spcBef>
              <a:buSzTx/>
              <a:buNone/>
              <a:defRPr sz="3600" spc="0"/>
            </a:lvl3pPr>
            <a:lvl4pPr marL="0" indent="342900" defTabSz="412750">
              <a:lnSpc>
                <a:spcPct val="90000"/>
              </a:lnSpc>
              <a:spcBef>
                <a:spcPts val="0"/>
              </a:spcBef>
              <a:buSzTx/>
              <a:buNone/>
              <a:defRPr sz="3600" spc="0"/>
            </a:lvl4pPr>
            <a:lvl5pPr marL="0" indent="457200" defTabSz="412750">
              <a:lnSpc>
                <a:spcPct val="90000"/>
              </a:lnSpc>
              <a:spcBef>
                <a:spcPts val="0"/>
              </a:spcBef>
              <a:buSzTx/>
              <a:buNone/>
              <a:defRPr sz="3600" spc="0"/>
            </a:lvl5pPr>
          </a:lstStyle>
          <a:p>
            <a:r>
              <a:t>Body Level One</a:t>
            </a:r>
          </a:p>
          <a:p>
            <a:pPr lvl="1"/>
            <a:r>
              <a:t>Body Level Two</a:t>
            </a:r>
          </a:p>
          <a:p>
            <a:pPr lvl="2"/>
            <a:r>
              <a:t>Body Level Three</a:t>
            </a:r>
          </a:p>
          <a:p>
            <a:pPr lvl="3"/>
            <a:r>
              <a:t>Body Level Four</a:t>
            </a:r>
          </a:p>
          <a:p>
            <a:pPr lvl="4"/>
            <a:r>
              <a:t>Body Level Five</a:t>
            </a:r>
          </a:p>
        </p:txBody>
      </p:sp>
      <p:sp>
        <p:nvSpPr>
          <p:cNvPr id="373" name="Slide Number"/>
          <p:cNvSpPr txBox="1">
            <a:spLocks noGrp="1"/>
          </p:cNvSpPr>
          <p:nvPr>
            <p:ph type="sldNum" sz="quarter" idx="2"/>
          </p:nvPr>
        </p:nvSpPr>
        <p:spPr>
          <a:xfrm>
            <a:off x="5963982" y="6346031"/>
            <a:ext cx="258084" cy="265457"/>
          </a:xfrm>
          <a:prstGeom prst="rect">
            <a:avLst/>
          </a:prstGeom>
          <a:ln w="12700"/>
        </p:spPr>
        <p:txBody>
          <a:bodyPr lIns="47625" tIns="47625" rIns="47625" bIns="47625"/>
          <a:lstStyle>
            <a:lvl1pPr defTabSz="412750">
              <a:defRPr>
                <a:latin typeface="ApexNew-Light"/>
                <a:ea typeface="ApexNew-Light"/>
                <a:cs typeface="ApexNew-Light"/>
                <a:sym typeface="ApexNew-Light"/>
              </a:defRPr>
            </a:lvl1pPr>
          </a:lstStyle>
          <a:p>
            <a:fld id="{86CB4B4D-7CA3-9044-876B-883B54F8677D}" type="slidenum">
              <a:t>‹#›</a:t>
            </a:fld>
            <a:endParaRPr/>
          </a:p>
        </p:txBody>
      </p:sp>
    </p:spTree>
    <p:extLst>
      <p:ext uri="{BB962C8B-B14F-4D97-AF65-F5344CB8AC3E}">
        <p14:creationId xmlns:p14="http://schemas.microsoft.com/office/powerpoint/2010/main" val="1858602195"/>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Icon title copy">
    <p:bg>
      <p:bgPr>
        <a:noFill/>
        <a:effectLst/>
      </p:bgPr>
    </p:bg>
    <p:spTree>
      <p:nvGrpSpPr>
        <p:cNvPr id="1" name=""/>
        <p:cNvGrpSpPr/>
        <p:nvPr/>
      </p:nvGrpSpPr>
      <p:grpSpPr>
        <a:xfrm>
          <a:off x="0" y="0"/>
          <a:ext cx="0" cy="0"/>
          <a:chOff x="0" y="0"/>
          <a:chExt cx="0" cy="0"/>
        </a:xfrm>
      </p:grpSpPr>
      <p:sp>
        <p:nvSpPr>
          <p:cNvPr id="380" name="Title Text"/>
          <p:cNvSpPr txBox="1">
            <a:spLocks noGrp="1"/>
          </p:cNvSpPr>
          <p:nvPr>
            <p:ph type="title"/>
          </p:nvPr>
        </p:nvSpPr>
        <p:spPr>
          <a:xfrm>
            <a:off x="1095375" y="3505200"/>
            <a:ext cx="10001250" cy="1270000"/>
          </a:xfrm>
          <a:prstGeom prst="rect">
            <a:avLst/>
          </a:prstGeom>
          <a:ln w="12700"/>
        </p:spPr>
        <p:txBody>
          <a:bodyPr lIns="0" tIns="0" rIns="0" bIns="0"/>
          <a:lstStyle>
            <a:lvl1pPr algn="ctr">
              <a:defRPr sz="3000" spc="-30">
                <a:latin typeface="+mn-lt"/>
                <a:ea typeface="+mn-ea"/>
                <a:cs typeface="+mn-cs"/>
                <a:sym typeface="Inter Regular"/>
              </a:defRPr>
            </a:lvl1pPr>
          </a:lstStyle>
          <a:p>
            <a:r>
              <a:t>Title Text</a:t>
            </a:r>
          </a:p>
        </p:txBody>
      </p:sp>
      <p:sp>
        <p:nvSpPr>
          <p:cNvPr id="381" name="Slide Number"/>
          <p:cNvSpPr txBox="1">
            <a:spLocks noGrp="1"/>
          </p:cNvSpPr>
          <p:nvPr>
            <p:ph type="sldNum" sz="quarter" idx="2"/>
          </p:nvPr>
        </p:nvSpPr>
        <p:spPr>
          <a:xfrm>
            <a:off x="5945342" y="6536531"/>
            <a:ext cx="296555" cy="313546"/>
          </a:xfrm>
          <a:prstGeom prst="rect">
            <a:avLst/>
          </a:prstGeom>
          <a:ln w="12700"/>
        </p:spPr>
        <p:txBody>
          <a:bodyPr lIns="71437" tIns="71437" rIns="71437" bIns="71437"/>
          <a:lstStyle>
            <a:lvl1pPr>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169044607"/>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Blank-ish Code Graph">
    <p:bg>
      <p:bgPr>
        <a:noFill/>
        <a:effectLst/>
      </p:bgPr>
    </p:bg>
    <p:spTree>
      <p:nvGrpSpPr>
        <p:cNvPr id="1" name=""/>
        <p:cNvGrpSpPr/>
        <p:nvPr/>
      </p:nvGrpSpPr>
      <p:grpSpPr>
        <a:xfrm>
          <a:off x="0" y="0"/>
          <a:ext cx="0" cy="0"/>
          <a:chOff x="0" y="0"/>
          <a:chExt cx="0" cy="0"/>
        </a:xfrm>
      </p:grpSpPr>
      <p:pic>
        <p:nvPicPr>
          <p:cNvPr id="388" name="code-graph-complete.png" descr="code-graph-complete.png"/>
          <p:cNvPicPr>
            <a:picLocks noChangeAspect="1"/>
          </p:cNvPicPr>
          <p:nvPr/>
        </p:nvPicPr>
        <p:blipFill>
          <a:blip r:embed="rId2">
            <a:alphaModFix amt="15000"/>
          </a:blip>
          <a:stretch>
            <a:fillRect/>
          </a:stretch>
        </p:blipFill>
        <p:spPr>
          <a:xfrm>
            <a:off x="593" y="0"/>
            <a:ext cx="12190815" cy="6858000"/>
          </a:xfrm>
          <a:prstGeom prst="rect">
            <a:avLst/>
          </a:prstGeom>
          <a:ln w="12700">
            <a:miter lim="400000"/>
          </a:ln>
        </p:spPr>
      </p:pic>
      <p:sp>
        <p:nvSpPr>
          <p:cNvPr id="389" name="Rectangle"/>
          <p:cNvSpPr/>
          <p:nvPr/>
        </p:nvSpPr>
        <p:spPr>
          <a:xfrm>
            <a:off x="0" y="0"/>
            <a:ext cx="12192000" cy="6858000"/>
          </a:xfrm>
          <a:prstGeom prst="rect">
            <a:avLst/>
          </a:prstGeom>
          <a:gradFill>
            <a:gsLst>
              <a:gs pos="0">
                <a:srgbClr val="000000">
                  <a:alpha val="50000"/>
                </a:srgbClr>
              </a:gs>
              <a:gs pos="100000">
                <a:srgbClr val="000000">
                  <a:alpha val="25000"/>
                </a:srgbClr>
              </a:gs>
              <a:gs pos="100000">
                <a:srgbClr val="000000">
                  <a:alpha val="0"/>
                </a:srgbClr>
              </a:gs>
            </a:gsLst>
            <a:path>
              <a:fillToRect l="4194" t="-12683" r="95805" b="112683"/>
            </a:path>
          </a:gradFill>
          <a:ln w="12700">
            <a:miter lim="400000"/>
          </a:ln>
        </p:spPr>
        <p:txBody>
          <a:bodyPr lIns="25400" tIns="25400" rIns="25400" bIns="25400" anchor="ctr"/>
          <a:lstStyle/>
          <a:p>
            <a:pPr algn="ctr" defTabSz="412750">
              <a:spcBef>
                <a:spcPts val="0"/>
              </a:spcBef>
              <a:defRPr sz="3200">
                <a:solidFill>
                  <a:srgbClr val="000000"/>
                </a:solidFill>
                <a:latin typeface="Helvetica Neue Medium"/>
                <a:ea typeface="Helvetica Neue Medium"/>
                <a:cs typeface="Helvetica Neue Medium"/>
                <a:sym typeface="Helvetica Neue Medium"/>
              </a:defRPr>
            </a:pPr>
            <a:endParaRPr sz="1600"/>
          </a:p>
        </p:txBody>
      </p:sp>
      <p:sp>
        <p:nvSpPr>
          <p:cNvPr id="390" name="Slide Number"/>
          <p:cNvSpPr txBox="1">
            <a:spLocks noGrp="1"/>
          </p:cNvSpPr>
          <p:nvPr>
            <p:ph type="sldNum" sz="quarter" idx="2"/>
          </p:nvPr>
        </p:nvSpPr>
        <p:spPr>
          <a:xfrm>
            <a:off x="5963982" y="6346031"/>
            <a:ext cx="258084" cy="265457"/>
          </a:xfrm>
          <a:prstGeom prst="rect">
            <a:avLst/>
          </a:prstGeom>
          <a:ln w="12700"/>
        </p:spPr>
        <p:txBody>
          <a:bodyPr lIns="47625" tIns="47625" rIns="47625" bIns="47625"/>
          <a:lstStyle>
            <a:lvl1pPr defTabSz="412750">
              <a:defRPr>
                <a:latin typeface="ApexNew-Light"/>
                <a:ea typeface="ApexNew-Light"/>
                <a:cs typeface="ApexNew-Light"/>
                <a:sym typeface="ApexNew-Light"/>
              </a:defRPr>
            </a:lvl1pPr>
          </a:lstStyle>
          <a:p>
            <a:fld id="{86CB4B4D-7CA3-9044-876B-883B54F8677D}" type="slidenum">
              <a:t>‹#›</a:t>
            </a:fld>
            <a:endParaRPr/>
          </a:p>
        </p:txBody>
      </p:sp>
    </p:spTree>
    <p:extLst>
      <p:ext uri="{BB962C8B-B14F-4D97-AF65-F5344CB8AC3E}">
        <p14:creationId xmlns:p14="http://schemas.microsoft.com/office/powerpoint/2010/main" val="2963609003"/>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Full graph">
    <p:bg>
      <p:bgPr>
        <a:noFill/>
        <a:effectLst/>
      </p:bgPr>
    </p:bg>
    <p:spTree>
      <p:nvGrpSpPr>
        <p:cNvPr id="1" name=""/>
        <p:cNvGrpSpPr/>
        <p:nvPr/>
      </p:nvGrpSpPr>
      <p:grpSpPr>
        <a:xfrm>
          <a:off x="0" y="0"/>
          <a:ext cx="0" cy="0"/>
          <a:chOff x="0" y="0"/>
          <a:chExt cx="0" cy="0"/>
        </a:xfrm>
      </p:grpSpPr>
      <p:pic>
        <p:nvPicPr>
          <p:cNvPr id="397" name="code-graph-complete.png" descr="code-graph-complete.png"/>
          <p:cNvPicPr>
            <a:picLocks noChangeAspect="1"/>
          </p:cNvPicPr>
          <p:nvPr/>
        </p:nvPicPr>
        <p:blipFill>
          <a:blip r:embed="rId2">
            <a:alphaModFix amt="10487"/>
          </a:blip>
          <a:stretch>
            <a:fillRect/>
          </a:stretch>
        </p:blipFill>
        <p:spPr>
          <a:xfrm>
            <a:off x="593" y="0"/>
            <a:ext cx="12190815" cy="6858000"/>
          </a:xfrm>
          <a:prstGeom prst="rect">
            <a:avLst/>
          </a:prstGeom>
          <a:ln w="12700">
            <a:miter lim="400000"/>
          </a:ln>
        </p:spPr>
      </p:pic>
      <p:sp>
        <p:nvSpPr>
          <p:cNvPr id="398" name="Slide Number"/>
          <p:cNvSpPr txBox="1">
            <a:spLocks noGrp="1"/>
          </p:cNvSpPr>
          <p:nvPr>
            <p:ph type="sldNum" sz="quarter" idx="2"/>
          </p:nvPr>
        </p:nvSpPr>
        <p:spPr>
          <a:xfrm>
            <a:off x="5963982" y="6346031"/>
            <a:ext cx="258084" cy="265457"/>
          </a:xfrm>
          <a:prstGeom prst="rect">
            <a:avLst/>
          </a:prstGeom>
          <a:ln w="12700"/>
        </p:spPr>
        <p:txBody>
          <a:bodyPr lIns="47625" tIns="47625" rIns="47625" bIns="47625"/>
          <a:lstStyle>
            <a:lvl1pPr defTabSz="412750">
              <a:defRPr>
                <a:latin typeface="ApexNew-Light"/>
                <a:ea typeface="ApexNew-Light"/>
                <a:cs typeface="ApexNew-Light"/>
                <a:sym typeface="ApexNew-Light"/>
              </a:defRPr>
            </a:lvl1pPr>
          </a:lstStyle>
          <a:p>
            <a:fld id="{86CB4B4D-7CA3-9044-876B-883B54F8677D}" type="slidenum">
              <a:t>‹#›</a:t>
            </a:fld>
            <a:endParaRPr/>
          </a:p>
        </p:txBody>
      </p:sp>
    </p:spTree>
    <p:extLst>
      <p:ext uri="{BB962C8B-B14F-4D97-AF65-F5344CB8AC3E}">
        <p14:creationId xmlns:p14="http://schemas.microsoft.com/office/powerpoint/2010/main" val="2175456304"/>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Title">
    <p:bg>
      <p:bgPr>
        <a:solidFill>
          <a:srgbClr val="FFFFFF"/>
        </a:solidFill>
        <a:effectLst/>
      </p:bgPr>
    </p:bg>
    <p:spTree>
      <p:nvGrpSpPr>
        <p:cNvPr id="1" name=""/>
        <p:cNvGrpSpPr/>
        <p:nvPr/>
      </p:nvGrpSpPr>
      <p:grpSpPr>
        <a:xfrm>
          <a:off x="0" y="0"/>
          <a:ext cx="0" cy="0"/>
          <a:chOff x="0" y="0"/>
          <a:chExt cx="0" cy="0"/>
        </a:xfrm>
      </p:grpSpPr>
      <p:sp>
        <p:nvSpPr>
          <p:cNvPr id="414" name="Author and Date"/>
          <p:cNvSpPr txBox="1">
            <a:spLocks noGrp="1"/>
          </p:cNvSpPr>
          <p:nvPr>
            <p:ph type="body" sz="quarter" idx="13" hasCustomPrompt="1"/>
          </p:nvPr>
        </p:nvSpPr>
        <p:spPr>
          <a:xfrm>
            <a:off x="600670" y="5929931"/>
            <a:ext cx="10985502" cy="318490"/>
          </a:xfrm>
          <a:prstGeom prst="rect">
            <a:avLst/>
          </a:prstGeom>
          <a:ln w="12700"/>
        </p:spPr>
        <p:txBody>
          <a:bodyPr lIns="45719" tIns="45719" rIns="45719" bIns="45719"/>
          <a:lstStyle>
            <a:lvl1pPr marL="0" indent="0" defTabSz="412750">
              <a:spcBef>
                <a:spcPts val="0"/>
              </a:spcBef>
              <a:buSzTx/>
              <a:buNone/>
              <a:defRPr sz="1800" spc="0">
                <a:solidFill>
                  <a:srgbClr val="000000"/>
                </a:solidFill>
                <a:latin typeface="Inter Bold"/>
                <a:ea typeface="Inter Bold"/>
                <a:cs typeface="Inter Bold"/>
                <a:sym typeface="Inter Bold"/>
              </a:defRPr>
            </a:lvl1pPr>
          </a:lstStyle>
          <a:p>
            <a:r>
              <a:t>Author and Date</a:t>
            </a:r>
          </a:p>
        </p:txBody>
      </p:sp>
      <p:sp>
        <p:nvSpPr>
          <p:cNvPr id="415" name="Presentation Title"/>
          <p:cNvSpPr txBox="1">
            <a:spLocks noGrp="1"/>
          </p:cNvSpPr>
          <p:nvPr>
            <p:ph type="title" hasCustomPrompt="1"/>
          </p:nvPr>
        </p:nvSpPr>
        <p:spPr>
          <a:xfrm>
            <a:off x="603248" y="1287496"/>
            <a:ext cx="10985502" cy="2324101"/>
          </a:xfrm>
          <a:prstGeom prst="rect">
            <a:avLst/>
          </a:prstGeom>
          <a:ln w="12700"/>
        </p:spPr>
        <p:txBody>
          <a:bodyPr lIns="50800" tIns="50800" rIns="50800" bIns="50800" anchor="b"/>
          <a:lstStyle>
            <a:lvl1pPr defTabSz="1219169">
              <a:lnSpc>
                <a:spcPct val="80000"/>
              </a:lnSpc>
              <a:defRPr sz="5800" spc="-116">
                <a:solidFill>
                  <a:srgbClr val="000000"/>
                </a:solidFill>
              </a:defRPr>
            </a:lvl1pPr>
          </a:lstStyle>
          <a:p>
            <a:r>
              <a:t>Presentation Title</a:t>
            </a:r>
          </a:p>
        </p:txBody>
      </p:sp>
      <p:sp>
        <p:nvSpPr>
          <p:cNvPr id="416" name="Body Level One…"/>
          <p:cNvSpPr txBox="1">
            <a:spLocks noGrp="1"/>
          </p:cNvSpPr>
          <p:nvPr>
            <p:ph type="body" sz="quarter" idx="1" hasCustomPrompt="1"/>
          </p:nvPr>
        </p:nvSpPr>
        <p:spPr>
          <a:xfrm>
            <a:off x="600671" y="3611595"/>
            <a:ext cx="10985501" cy="952501"/>
          </a:xfrm>
          <a:prstGeom prst="rect">
            <a:avLst/>
          </a:prstGeom>
          <a:ln w="12700"/>
        </p:spPr>
        <p:txBody>
          <a:bodyPr lIns="50800" tIns="50800" rIns="50800" bIns="50800"/>
          <a:lstStyle>
            <a:lvl1pPr marL="0" indent="0" defTabSz="412750">
              <a:spcBef>
                <a:spcPts val="0"/>
              </a:spcBef>
              <a:buSzTx/>
              <a:buNone/>
              <a:defRPr sz="2750" spc="0">
                <a:solidFill>
                  <a:srgbClr val="000000"/>
                </a:solidFill>
                <a:latin typeface="Inter Bold"/>
                <a:ea typeface="Inter Bold"/>
                <a:cs typeface="Inter Bold"/>
                <a:sym typeface="Inter Bold"/>
              </a:defRPr>
            </a:lvl1pPr>
            <a:lvl2pPr marL="0" indent="0" defTabSz="412750">
              <a:spcBef>
                <a:spcPts val="0"/>
              </a:spcBef>
              <a:buSzTx/>
              <a:buNone/>
              <a:defRPr sz="2750" spc="0">
                <a:solidFill>
                  <a:srgbClr val="000000"/>
                </a:solidFill>
                <a:latin typeface="Inter Bold"/>
                <a:ea typeface="Inter Bold"/>
                <a:cs typeface="Inter Bold"/>
                <a:sym typeface="Inter Bold"/>
              </a:defRPr>
            </a:lvl2pPr>
            <a:lvl3pPr marL="0" indent="0" defTabSz="412750">
              <a:spcBef>
                <a:spcPts val="0"/>
              </a:spcBef>
              <a:buSzTx/>
              <a:buNone/>
              <a:defRPr sz="2750" spc="0">
                <a:solidFill>
                  <a:srgbClr val="000000"/>
                </a:solidFill>
                <a:latin typeface="Inter Bold"/>
                <a:ea typeface="Inter Bold"/>
                <a:cs typeface="Inter Bold"/>
                <a:sym typeface="Inter Bold"/>
              </a:defRPr>
            </a:lvl3pPr>
            <a:lvl4pPr marL="0" indent="0" defTabSz="412750">
              <a:spcBef>
                <a:spcPts val="0"/>
              </a:spcBef>
              <a:buSzTx/>
              <a:buNone/>
              <a:defRPr sz="2750" spc="0">
                <a:solidFill>
                  <a:srgbClr val="000000"/>
                </a:solidFill>
                <a:latin typeface="Inter Bold"/>
                <a:ea typeface="Inter Bold"/>
                <a:cs typeface="Inter Bold"/>
                <a:sym typeface="Inter Bold"/>
              </a:defRPr>
            </a:lvl4pPr>
            <a:lvl5pPr marL="0" indent="0" defTabSz="412750">
              <a:spcBef>
                <a:spcPts val="0"/>
              </a:spcBef>
              <a:buSzTx/>
              <a:buNone/>
              <a:defRPr sz="2750" spc="0">
                <a:solidFill>
                  <a:srgbClr val="000000"/>
                </a:solidFill>
                <a:latin typeface="Inter Bold"/>
                <a:ea typeface="Inter Bold"/>
                <a:cs typeface="Inter Bold"/>
                <a:sym typeface="Inter Bold"/>
              </a:defRPr>
            </a:lvl5pPr>
          </a:lstStyle>
          <a:p>
            <a:r>
              <a:t>Presentation Subtitle</a:t>
            </a:r>
          </a:p>
          <a:p>
            <a:pPr lvl="1"/>
            <a:endParaRPr/>
          </a:p>
          <a:p>
            <a:pPr lvl="2"/>
            <a:endParaRPr/>
          </a:p>
          <a:p>
            <a:pPr lvl="3"/>
            <a:endParaRPr/>
          </a:p>
          <a:p>
            <a:pPr lvl="4"/>
            <a:endParaRPr/>
          </a:p>
        </p:txBody>
      </p:sp>
      <p:sp>
        <p:nvSpPr>
          <p:cNvPr id="417" name="Slide Number"/>
          <p:cNvSpPr txBox="1">
            <a:spLocks noGrp="1"/>
          </p:cNvSpPr>
          <p:nvPr>
            <p:ph type="sldNum" sz="quarter" idx="2"/>
          </p:nvPr>
        </p:nvSpPr>
        <p:spPr>
          <a:xfrm>
            <a:off x="5979063" y="6486708"/>
            <a:ext cx="227627" cy="241092"/>
          </a:xfrm>
          <a:prstGeom prst="rect">
            <a:avLst/>
          </a:prstGeom>
          <a:ln w="12700"/>
        </p:spPr>
        <p:txBody>
          <a:bodyPr lIns="50800" tIns="50800" rIns="50800" bIns="50800" anchor="b"/>
          <a:lstStyle>
            <a:lvl1pPr defTabSz="292100">
              <a:defRPr sz="900">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633467015"/>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2698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440638" y="0"/>
            <a:ext cx="475136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627522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 name="Picture 1"/>
          <p:cNvPicPr>
            <a:picLocks noChangeAspect="1"/>
          </p:cNvPicPr>
          <p:nvPr userDrawn="1"/>
        </p:nvPicPr>
        <p:blipFill>
          <a:blip r:embed="rId3"/>
          <a:stretch>
            <a:fillRect/>
          </a:stretch>
        </p:blipFill>
        <p:spPr>
          <a:xfrm>
            <a:off x="7959261" y="2238022"/>
            <a:ext cx="3925194" cy="3406898"/>
          </a:xfrm>
          <a:prstGeom prst="rect">
            <a:avLst/>
          </a:prstGeom>
        </p:spPr>
      </p:pic>
    </p:spTree>
    <p:extLst>
      <p:ext uri="{BB962C8B-B14F-4D97-AF65-F5344CB8AC3E}">
        <p14:creationId xmlns:p14="http://schemas.microsoft.com/office/powerpoint/2010/main" val="2329216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440638" y="0"/>
            <a:ext cx="475136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627522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1" name="Picture 10"/>
          <p:cNvPicPr>
            <a:picLocks noChangeAspect="1"/>
          </p:cNvPicPr>
          <p:nvPr userDrawn="1"/>
        </p:nvPicPr>
        <p:blipFill>
          <a:blip r:embed="rId3"/>
          <a:stretch>
            <a:fillRect/>
          </a:stretch>
        </p:blipFill>
        <p:spPr>
          <a:xfrm>
            <a:off x="8543456" y="4558640"/>
            <a:ext cx="537832" cy="2031070"/>
          </a:xfrm>
          <a:prstGeom prst="rect">
            <a:avLst/>
          </a:prstGeom>
        </p:spPr>
      </p:pic>
      <p:pic>
        <p:nvPicPr>
          <p:cNvPr id="13" name="Picture 12"/>
          <p:cNvPicPr>
            <a:picLocks noChangeAspect="1"/>
          </p:cNvPicPr>
          <p:nvPr userDrawn="1"/>
        </p:nvPicPr>
        <p:blipFill>
          <a:blip r:embed="rId4"/>
          <a:stretch>
            <a:fillRect/>
          </a:stretch>
        </p:blipFill>
        <p:spPr>
          <a:xfrm>
            <a:off x="10661229" y="4558638"/>
            <a:ext cx="524073" cy="2031071"/>
          </a:xfrm>
          <a:prstGeom prst="rect">
            <a:avLst/>
          </a:prstGeom>
        </p:spPr>
      </p:pic>
      <p:grpSp>
        <p:nvGrpSpPr>
          <p:cNvPr id="14" name="Group 4"/>
          <p:cNvGrpSpPr>
            <a:grpSpLocks noChangeAspect="1"/>
          </p:cNvGrpSpPr>
          <p:nvPr userDrawn="1"/>
        </p:nvGrpSpPr>
        <p:grpSpPr bwMode="auto">
          <a:xfrm>
            <a:off x="9603778" y="4629632"/>
            <a:ext cx="533809" cy="2040589"/>
            <a:chOff x="4526" y="2929"/>
            <a:chExt cx="343" cy="1311"/>
          </a:xfrm>
        </p:grpSpPr>
        <p:sp>
          <p:nvSpPr>
            <p:cNvPr id="15" name="AutoShape 3"/>
            <p:cNvSpPr>
              <a:spLocks noChangeAspect="1" noChangeArrowheads="1" noTextEdit="1"/>
            </p:cNvSpPr>
            <p:nvPr/>
          </p:nvSpPr>
          <p:spPr bwMode="auto">
            <a:xfrm>
              <a:off x="4526" y="2929"/>
              <a:ext cx="343"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16" name="Oval 5"/>
            <p:cNvSpPr>
              <a:spLocks noChangeArrowheads="1"/>
            </p:cNvSpPr>
            <p:nvPr/>
          </p:nvSpPr>
          <p:spPr bwMode="auto">
            <a:xfrm>
              <a:off x="4544" y="3016"/>
              <a:ext cx="290" cy="2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17" name="Rectangle 6"/>
            <p:cNvSpPr>
              <a:spLocks noChangeArrowheads="1"/>
            </p:cNvSpPr>
            <p:nvPr/>
          </p:nvSpPr>
          <p:spPr bwMode="auto">
            <a:xfrm>
              <a:off x="4583" y="3356"/>
              <a:ext cx="212" cy="246"/>
            </a:xfrm>
            <a:prstGeom prst="rect">
              <a:avLst/>
            </a:prstGeom>
            <a:solidFill>
              <a:srgbClr val="AC8E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18" name="Freeform 7"/>
            <p:cNvSpPr>
              <a:spLocks/>
            </p:cNvSpPr>
            <p:nvPr/>
          </p:nvSpPr>
          <p:spPr bwMode="auto">
            <a:xfrm>
              <a:off x="4593" y="3207"/>
              <a:ext cx="194" cy="40"/>
            </a:xfrm>
            <a:custGeom>
              <a:avLst/>
              <a:gdLst>
                <a:gd name="T0" fmla="*/ 0 w 95"/>
                <a:gd name="T1" fmla="*/ 15 h 20"/>
                <a:gd name="T2" fmla="*/ 5 w 95"/>
                <a:gd name="T3" fmla="*/ 20 h 20"/>
                <a:gd name="T4" fmla="*/ 90 w 95"/>
                <a:gd name="T5" fmla="*/ 20 h 20"/>
                <a:gd name="T6" fmla="*/ 95 w 95"/>
                <a:gd name="T7" fmla="*/ 15 h 20"/>
                <a:gd name="T8" fmla="*/ 95 w 95"/>
                <a:gd name="T9" fmla="*/ 5 h 20"/>
                <a:gd name="T10" fmla="*/ 90 w 95"/>
                <a:gd name="T11" fmla="*/ 0 h 20"/>
                <a:gd name="T12" fmla="*/ 5 w 95"/>
                <a:gd name="T13" fmla="*/ 0 h 20"/>
                <a:gd name="T14" fmla="*/ 0 w 95"/>
                <a:gd name="T15" fmla="*/ 5 h 20"/>
                <a:gd name="T16" fmla="*/ 0 w 95"/>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0">
                  <a:moveTo>
                    <a:pt x="0" y="15"/>
                  </a:moveTo>
                  <a:cubicBezTo>
                    <a:pt x="0" y="18"/>
                    <a:pt x="2" y="20"/>
                    <a:pt x="5" y="20"/>
                  </a:cubicBezTo>
                  <a:cubicBezTo>
                    <a:pt x="90" y="20"/>
                    <a:pt x="90" y="20"/>
                    <a:pt x="90" y="20"/>
                  </a:cubicBezTo>
                  <a:cubicBezTo>
                    <a:pt x="92" y="20"/>
                    <a:pt x="95" y="18"/>
                    <a:pt x="95" y="15"/>
                  </a:cubicBezTo>
                  <a:cubicBezTo>
                    <a:pt x="95" y="5"/>
                    <a:pt x="95" y="5"/>
                    <a:pt x="95" y="5"/>
                  </a:cubicBezTo>
                  <a:cubicBezTo>
                    <a:pt x="95" y="2"/>
                    <a:pt x="92" y="0"/>
                    <a:pt x="90" y="0"/>
                  </a:cubicBezTo>
                  <a:cubicBezTo>
                    <a:pt x="5" y="0"/>
                    <a:pt x="5" y="0"/>
                    <a:pt x="5" y="0"/>
                  </a:cubicBezTo>
                  <a:cubicBezTo>
                    <a:pt x="2" y="0"/>
                    <a:pt x="0" y="2"/>
                    <a:pt x="0" y="5"/>
                  </a:cubicBezTo>
                  <a:lnTo>
                    <a:pt x="0" y="15"/>
                  </a:lnTo>
                  <a:close/>
                </a:path>
              </a:pathLst>
            </a:custGeom>
            <a:solidFill>
              <a:srgbClr val="96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19" name="Freeform 8"/>
            <p:cNvSpPr>
              <a:spLocks/>
            </p:cNvSpPr>
            <p:nvPr/>
          </p:nvSpPr>
          <p:spPr bwMode="auto">
            <a:xfrm>
              <a:off x="4740" y="4176"/>
              <a:ext cx="127" cy="64"/>
            </a:xfrm>
            <a:custGeom>
              <a:avLst/>
              <a:gdLst>
                <a:gd name="T0" fmla="*/ 27 w 62"/>
                <a:gd name="T1" fmla="*/ 0 h 32"/>
                <a:gd name="T2" fmla="*/ 62 w 62"/>
                <a:gd name="T3" fmla="*/ 32 h 32"/>
                <a:gd name="T4" fmla="*/ 27 w 62"/>
                <a:gd name="T5" fmla="*/ 32 h 32"/>
                <a:gd name="T6" fmla="*/ 0 w 62"/>
                <a:gd name="T7" fmla="*/ 32 h 32"/>
                <a:gd name="T8" fmla="*/ 0 w 62"/>
                <a:gd name="T9" fmla="*/ 0 h 32"/>
                <a:gd name="T10" fmla="*/ 27 w 62"/>
                <a:gd name="T11" fmla="*/ 0 h 32"/>
              </a:gdLst>
              <a:ahLst/>
              <a:cxnLst>
                <a:cxn ang="0">
                  <a:pos x="T0" y="T1"/>
                </a:cxn>
                <a:cxn ang="0">
                  <a:pos x="T2" y="T3"/>
                </a:cxn>
                <a:cxn ang="0">
                  <a:pos x="T4" y="T5"/>
                </a:cxn>
                <a:cxn ang="0">
                  <a:pos x="T6" y="T7"/>
                </a:cxn>
                <a:cxn ang="0">
                  <a:pos x="T8" y="T9"/>
                </a:cxn>
                <a:cxn ang="0">
                  <a:pos x="T10" y="T11"/>
                </a:cxn>
              </a:cxnLst>
              <a:rect l="0" t="0" r="r" b="b"/>
              <a:pathLst>
                <a:path w="62" h="32">
                  <a:moveTo>
                    <a:pt x="27" y="0"/>
                  </a:moveTo>
                  <a:cubicBezTo>
                    <a:pt x="46" y="0"/>
                    <a:pt x="61" y="14"/>
                    <a:pt x="62" y="32"/>
                  </a:cubicBezTo>
                  <a:cubicBezTo>
                    <a:pt x="27" y="32"/>
                    <a:pt x="27" y="32"/>
                    <a:pt x="27" y="32"/>
                  </a:cubicBezTo>
                  <a:cubicBezTo>
                    <a:pt x="0" y="32"/>
                    <a:pt x="0" y="32"/>
                    <a:pt x="0" y="32"/>
                  </a:cubicBezTo>
                  <a:cubicBezTo>
                    <a:pt x="0" y="0"/>
                    <a:pt x="0" y="0"/>
                    <a:pt x="0" y="0"/>
                  </a:cubicBezTo>
                  <a:lnTo>
                    <a:pt x="27" y="0"/>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20" name="Freeform 9"/>
            <p:cNvSpPr>
              <a:spLocks/>
            </p:cNvSpPr>
            <p:nvPr/>
          </p:nvSpPr>
          <p:spPr bwMode="auto">
            <a:xfrm>
              <a:off x="4583" y="3730"/>
              <a:ext cx="212" cy="194"/>
            </a:xfrm>
            <a:custGeom>
              <a:avLst/>
              <a:gdLst>
                <a:gd name="T0" fmla="*/ 0 w 212"/>
                <a:gd name="T1" fmla="*/ 0 h 194"/>
                <a:gd name="T2" fmla="*/ 212 w 212"/>
                <a:gd name="T3" fmla="*/ 0 h 194"/>
                <a:gd name="T4" fmla="*/ 212 w 212"/>
                <a:gd name="T5" fmla="*/ 194 h 194"/>
                <a:gd name="T6" fmla="*/ 157 w 212"/>
                <a:gd name="T7" fmla="*/ 194 h 194"/>
                <a:gd name="T8" fmla="*/ 157 w 212"/>
                <a:gd name="T9" fmla="*/ 69 h 194"/>
                <a:gd name="T10" fmla="*/ 55 w 212"/>
                <a:gd name="T11" fmla="*/ 69 h 194"/>
                <a:gd name="T12" fmla="*/ 55 w 212"/>
                <a:gd name="T13" fmla="*/ 194 h 194"/>
                <a:gd name="T14" fmla="*/ 2 w 212"/>
                <a:gd name="T15" fmla="*/ 194 h 194"/>
                <a:gd name="T16" fmla="*/ 0 w 212"/>
                <a:gd name="T1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94">
                  <a:moveTo>
                    <a:pt x="0" y="0"/>
                  </a:moveTo>
                  <a:lnTo>
                    <a:pt x="212" y="0"/>
                  </a:lnTo>
                  <a:lnTo>
                    <a:pt x="212" y="194"/>
                  </a:lnTo>
                  <a:lnTo>
                    <a:pt x="157" y="194"/>
                  </a:lnTo>
                  <a:lnTo>
                    <a:pt x="157" y="69"/>
                  </a:lnTo>
                  <a:lnTo>
                    <a:pt x="55" y="69"/>
                  </a:lnTo>
                  <a:lnTo>
                    <a:pt x="55" y="194"/>
                  </a:lnTo>
                  <a:lnTo>
                    <a:pt x="2" y="194"/>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21" name="Freeform 10"/>
            <p:cNvSpPr>
              <a:spLocks/>
            </p:cNvSpPr>
            <p:nvPr/>
          </p:nvSpPr>
          <p:spPr bwMode="auto">
            <a:xfrm>
              <a:off x="4583" y="4176"/>
              <a:ext cx="129" cy="64"/>
            </a:xfrm>
            <a:custGeom>
              <a:avLst/>
              <a:gdLst>
                <a:gd name="T0" fmla="*/ 27 w 63"/>
                <a:gd name="T1" fmla="*/ 0 h 32"/>
                <a:gd name="T2" fmla="*/ 63 w 63"/>
                <a:gd name="T3" fmla="*/ 32 h 32"/>
                <a:gd name="T4" fmla="*/ 27 w 63"/>
                <a:gd name="T5" fmla="*/ 32 h 32"/>
                <a:gd name="T6" fmla="*/ 0 w 63"/>
                <a:gd name="T7" fmla="*/ 32 h 32"/>
                <a:gd name="T8" fmla="*/ 0 w 63"/>
                <a:gd name="T9" fmla="*/ 0 h 32"/>
                <a:gd name="T10" fmla="*/ 27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27" y="0"/>
                  </a:moveTo>
                  <a:cubicBezTo>
                    <a:pt x="46" y="0"/>
                    <a:pt x="61" y="14"/>
                    <a:pt x="63" y="32"/>
                  </a:cubicBezTo>
                  <a:cubicBezTo>
                    <a:pt x="27" y="32"/>
                    <a:pt x="27" y="32"/>
                    <a:pt x="27" y="32"/>
                  </a:cubicBezTo>
                  <a:cubicBezTo>
                    <a:pt x="0" y="32"/>
                    <a:pt x="0" y="32"/>
                    <a:pt x="0" y="32"/>
                  </a:cubicBezTo>
                  <a:cubicBezTo>
                    <a:pt x="0" y="0"/>
                    <a:pt x="0" y="0"/>
                    <a:pt x="0" y="0"/>
                  </a:cubicBezTo>
                  <a:lnTo>
                    <a:pt x="27" y="0"/>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22" name="Freeform 11"/>
            <p:cNvSpPr>
              <a:spLocks/>
            </p:cNvSpPr>
            <p:nvPr/>
          </p:nvSpPr>
          <p:spPr bwMode="auto">
            <a:xfrm>
              <a:off x="4657" y="3279"/>
              <a:ext cx="67" cy="133"/>
            </a:xfrm>
            <a:custGeom>
              <a:avLst/>
              <a:gdLst>
                <a:gd name="T0" fmla="*/ 32 w 67"/>
                <a:gd name="T1" fmla="*/ 133 h 133"/>
                <a:gd name="T2" fmla="*/ 67 w 67"/>
                <a:gd name="T3" fmla="*/ 125 h 133"/>
                <a:gd name="T4" fmla="*/ 67 w 67"/>
                <a:gd name="T5" fmla="*/ 0 h 133"/>
                <a:gd name="T6" fmla="*/ 0 w 67"/>
                <a:gd name="T7" fmla="*/ 0 h 133"/>
                <a:gd name="T8" fmla="*/ 0 w 67"/>
                <a:gd name="T9" fmla="*/ 133 h 133"/>
                <a:gd name="T10" fmla="*/ 32 w 67"/>
                <a:gd name="T11" fmla="*/ 133 h 133"/>
              </a:gdLst>
              <a:ahLst/>
              <a:cxnLst>
                <a:cxn ang="0">
                  <a:pos x="T0" y="T1"/>
                </a:cxn>
                <a:cxn ang="0">
                  <a:pos x="T2" y="T3"/>
                </a:cxn>
                <a:cxn ang="0">
                  <a:pos x="T4" y="T5"/>
                </a:cxn>
                <a:cxn ang="0">
                  <a:pos x="T6" y="T7"/>
                </a:cxn>
                <a:cxn ang="0">
                  <a:pos x="T8" y="T9"/>
                </a:cxn>
                <a:cxn ang="0">
                  <a:pos x="T10" y="T11"/>
                </a:cxn>
              </a:cxnLst>
              <a:rect l="0" t="0" r="r" b="b"/>
              <a:pathLst>
                <a:path w="67" h="133">
                  <a:moveTo>
                    <a:pt x="32" y="133"/>
                  </a:moveTo>
                  <a:lnTo>
                    <a:pt x="67" y="125"/>
                  </a:lnTo>
                  <a:lnTo>
                    <a:pt x="67" y="0"/>
                  </a:lnTo>
                  <a:lnTo>
                    <a:pt x="0" y="0"/>
                  </a:lnTo>
                  <a:lnTo>
                    <a:pt x="0" y="133"/>
                  </a:lnTo>
                  <a:lnTo>
                    <a:pt x="32" y="133"/>
                  </a:lnTo>
                  <a:close/>
                </a:path>
              </a:pathLst>
            </a:custGeom>
            <a:solidFill>
              <a:srgbClr val="96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23" name="Freeform 12"/>
            <p:cNvSpPr>
              <a:spLocks/>
            </p:cNvSpPr>
            <p:nvPr/>
          </p:nvSpPr>
          <p:spPr bwMode="auto">
            <a:xfrm>
              <a:off x="4657" y="3279"/>
              <a:ext cx="67" cy="57"/>
            </a:xfrm>
            <a:custGeom>
              <a:avLst/>
              <a:gdLst>
                <a:gd name="T0" fmla="*/ 33 w 33"/>
                <a:gd name="T1" fmla="*/ 26 h 28"/>
                <a:gd name="T2" fmla="*/ 16 w 33"/>
                <a:gd name="T3" fmla="*/ 28 h 28"/>
                <a:gd name="T4" fmla="*/ 0 w 33"/>
                <a:gd name="T5" fmla="*/ 26 h 28"/>
                <a:gd name="T6" fmla="*/ 0 w 33"/>
                <a:gd name="T7" fmla="*/ 0 h 28"/>
                <a:gd name="T8" fmla="*/ 33 w 33"/>
                <a:gd name="T9" fmla="*/ 0 h 28"/>
                <a:gd name="T10" fmla="*/ 33 w 33"/>
                <a:gd name="T11" fmla="*/ 26 h 28"/>
              </a:gdLst>
              <a:ahLst/>
              <a:cxnLst>
                <a:cxn ang="0">
                  <a:pos x="T0" y="T1"/>
                </a:cxn>
                <a:cxn ang="0">
                  <a:pos x="T2" y="T3"/>
                </a:cxn>
                <a:cxn ang="0">
                  <a:pos x="T4" y="T5"/>
                </a:cxn>
                <a:cxn ang="0">
                  <a:pos x="T6" y="T7"/>
                </a:cxn>
                <a:cxn ang="0">
                  <a:pos x="T8" y="T9"/>
                </a:cxn>
                <a:cxn ang="0">
                  <a:pos x="T10" y="T11"/>
                </a:cxn>
              </a:cxnLst>
              <a:rect l="0" t="0" r="r" b="b"/>
              <a:pathLst>
                <a:path w="33" h="28">
                  <a:moveTo>
                    <a:pt x="33" y="26"/>
                  </a:moveTo>
                  <a:cubicBezTo>
                    <a:pt x="28" y="28"/>
                    <a:pt x="22" y="28"/>
                    <a:pt x="16" y="28"/>
                  </a:cubicBezTo>
                  <a:cubicBezTo>
                    <a:pt x="11" y="28"/>
                    <a:pt x="5" y="28"/>
                    <a:pt x="0" y="26"/>
                  </a:cubicBezTo>
                  <a:cubicBezTo>
                    <a:pt x="0" y="0"/>
                    <a:pt x="0" y="0"/>
                    <a:pt x="0" y="0"/>
                  </a:cubicBezTo>
                  <a:cubicBezTo>
                    <a:pt x="33" y="0"/>
                    <a:pt x="33" y="0"/>
                    <a:pt x="33" y="0"/>
                  </a:cubicBezTo>
                  <a:lnTo>
                    <a:pt x="33" y="26"/>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24" name="Freeform 13"/>
            <p:cNvSpPr>
              <a:spLocks/>
            </p:cNvSpPr>
            <p:nvPr/>
          </p:nvSpPr>
          <p:spPr bwMode="auto">
            <a:xfrm>
              <a:off x="4610" y="3096"/>
              <a:ext cx="159" cy="107"/>
            </a:xfrm>
            <a:custGeom>
              <a:avLst/>
              <a:gdLst>
                <a:gd name="T0" fmla="*/ 39 w 78"/>
                <a:gd name="T1" fmla="*/ 0 h 53"/>
                <a:gd name="T2" fmla="*/ 78 w 78"/>
                <a:gd name="T3" fmla="*/ 38 h 53"/>
                <a:gd name="T4" fmla="*/ 78 w 78"/>
                <a:gd name="T5" fmla="*/ 53 h 53"/>
                <a:gd name="T6" fmla="*/ 0 w 78"/>
                <a:gd name="T7" fmla="*/ 53 h 53"/>
                <a:gd name="T8" fmla="*/ 0 w 78"/>
                <a:gd name="T9" fmla="*/ 38 h 53"/>
                <a:gd name="T10" fmla="*/ 39 w 78"/>
                <a:gd name="T11" fmla="*/ 0 h 53"/>
              </a:gdLst>
              <a:ahLst/>
              <a:cxnLst>
                <a:cxn ang="0">
                  <a:pos x="T0" y="T1"/>
                </a:cxn>
                <a:cxn ang="0">
                  <a:pos x="T2" y="T3"/>
                </a:cxn>
                <a:cxn ang="0">
                  <a:pos x="T4" y="T5"/>
                </a:cxn>
                <a:cxn ang="0">
                  <a:pos x="T6" y="T7"/>
                </a:cxn>
                <a:cxn ang="0">
                  <a:pos x="T8" y="T9"/>
                </a:cxn>
                <a:cxn ang="0">
                  <a:pos x="T10" y="T11"/>
                </a:cxn>
              </a:cxnLst>
              <a:rect l="0" t="0" r="r" b="b"/>
              <a:pathLst>
                <a:path w="78" h="53">
                  <a:moveTo>
                    <a:pt x="39" y="0"/>
                  </a:moveTo>
                  <a:cubicBezTo>
                    <a:pt x="61" y="0"/>
                    <a:pt x="78" y="17"/>
                    <a:pt x="78" y="38"/>
                  </a:cubicBezTo>
                  <a:cubicBezTo>
                    <a:pt x="78" y="53"/>
                    <a:pt x="78" y="53"/>
                    <a:pt x="78" y="53"/>
                  </a:cubicBezTo>
                  <a:cubicBezTo>
                    <a:pt x="0" y="53"/>
                    <a:pt x="0" y="53"/>
                    <a:pt x="0" y="53"/>
                  </a:cubicBezTo>
                  <a:cubicBezTo>
                    <a:pt x="0" y="38"/>
                    <a:pt x="0" y="38"/>
                    <a:pt x="0" y="38"/>
                  </a:cubicBezTo>
                  <a:cubicBezTo>
                    <a:pt x="0" y="17"/>
                    <a:pt x="18" y="0"/>
                    <a:pt x="3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25" name="Freeform 14"/>
            <p:cNvSpPr>
              <a:spLocks/>
            </p:cNvSpPr>
            <p:nvPr/>
          </p:nvSpPr>
          <p:spPr bwMode="auto">
            <a:xfrm>
              <a:off x="4610" y="3177"/>
              <a:ext cx="159" cy="147"/>
            </a:xfrm>
            <a:custGeom>
              <a:avLst/>
              <a:gdLst>
                <a:gd name="T0" fmla="*/ 78 w 78"/>
                <a:gd name="T1" fmla="*/ 0 h 73"/>
                <a:gd name="T2" fmla="*/ 78 w 78"/>
                <a:gd name="T3" fmla="*/ 60 h 73"/>
                <a:gd name="T4" fmla="*/ 39 w 78"/>
                <a:gd name="T5" fmla="*/ 73 h 73"/>
                <a:gd name="T6" fmla="*/ 0 w 78"/>
                <a:gd name="T7" fmla="*/ 60 h 73"/>
                <a:gd name="T8" fmla="*/ 0 w 78"/>
                <a:gd name="T9" fmla="*/ 0 h 73"/>
                <a:gd name="T10" fmla="*/ 78 w 78"/>
                <a:gd name="T11" fmla="*/ 0 h 73"/>
              </a:gdLst>
              <a:ahLst/>
              <a:cxnLst>
                <a:cxn ang="0">
                  <a:pos x="T0" y="T1"/>
                </a:cxn>
                <a:cxn ang="0">
                  <a:pos x="T2" y="T3"/>
                </a:cxn>
                <a:cxn ang="0">
                  <a:pos x="T4" y="T5"/>
                </a:cxn>
                <a:cxn ang="0">
                  <a:pos x="T6" y="T7"/>
                </a:cxn>
                <a:cxn ang="0">
                  <a:pos x="T8" y="T9"/>
                </a:cxn>
                <a:cxn ang="0">
                  <a:pos x="T10" y="T11"/>
                </a:cxn>
              </a:cxnLst>
              <a:rect l="0" t="0" r="r" b="b"/>
              <a:pathLst>
                <a:path w="78" h="73">
                  <a:moveTo>
                    <a:pt x="78" y="0"/>
                  </a:moveTo>
                  <a:cubicBezTo>
                    <a:pt x="78" y="60"/>
                    <a:pt x="78" y="60"/>
                    <a:pt x="78" y="60"/>
                  </a:cubicBezTo>
                  <a:cubicBezTo>
                    <a:pt x="67" y="68"/>
                    <a:pt x="54" y="73"/>
                    <a:pt x="39" y="73"/>
                  </a:cubicBezTo>
                  <a:cubicBezTo>
                    <a:pt x="19" y="73"/>
                    <a:pt x="0" y="60"/>
                    <a:pt x="0" y="60"/>
                  </a:cubicBezTo>
                  <a:cubicBezTo>
                    <a:pt x="0" y="0"/>
                    <a:pt x="0" y="0"/>
                    <a:pt x="0" y="0"/>
                  </a:cubicBezTo>
                  <a:lnTo>
                    <a:pt x="78" y="0"/>
                  </a:lnTo>
                  <a:close/>
                </a:path>
              </a:pathLst>
            </a:custGeom>
            <a:solidFill>
              <a:srgbClr val="AC8E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26" name="Rectangle 15"/>
            <p:cNvSpPr>
              <a:spLocks noChangeArrowheads="1"/>
            </p:cNvSpPr>
            <p:nvPr/>
          </p:nvSpPr>
          <p:spPr bwMode="auto">
            <a:xfrm>
              <a:off x="4585" y="3924"/>
              <a:ext cx="53" cy="252"/>
            </a:xfrm>
            <a:prstGeom prst="rect">
              <a:avLst/>
            </a:prstGeom>
            <a:solidFill>
              <a:srgbClr val="AC8E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27" name="Rectangle 16"/>
            <p:cNvSpPr>
              <a:spLocks noChangeArrowheads="1"/>
            </p:cNvSpPr>
            <p:nvPr/>
          </p:nvSpPr>
          <p:spPr bwMode="auto">
            <a:xfrm>
              <a:off x="4742" y="3924"/>
              <a:ext cx="53" cy="252"/>
            </a:xfrm>
            <a:prstGeom prst="rect">
              <a:avLst/>
            </a:prstGeom>
            <a:solidFill>
              <a:srgbClr val="AC8E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28" name="Rectangle 17"/>
            <p:cNvSpPr>
              <a:spLocks noChangeArrowheads="1"/>
            </p:cNvSpPr>
            <p:nvPr/>
          </p:nvSpPr>
          <p:spPr bwMode="auto">
            <a:xfrm>
              <a:off x="4740" y="4045"/>
              <a:ext cx="55" cy="13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29" name="Rectangle 18"/>
            <p:cNvSpPr>
              <a:spLocks noChangeArrowheads="1"/>
            </p:cNvSpPr>
            <p:nvPr/>
          </p:nvSpPr>
          <p:spPr bwMode="auto">
            <a:xfrm>
              <a:off x="4740" y="4091"/>
              <a:ext cx="55" cy="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30" name="Rectangle 19"/>
            <p:cNvSpPr>
              <a:spLocks noChangeArrowheads="1"/>
            </p:cNvSpPr>
            <p:nvPr/>
          </p:nvSpPr>
          <p:spPr bwMode="auto">
            <a:xfrm>
              <a:off x="4740" y="4065"/>
              <a:ext cx="55" cy="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31" name="Rectangle 20"/>
            <p:cNvSpPr>
              <a:spLocks noChangeArrowheads="1"/>
            </p:cNvSpPr>
            <p:nvPr/>
          </p:nvSpPr>
          <p:spPr bwMode="auto">
            <a:xfrm>
              <a:off x="4585" y="4045"/>
              <a:ext cx="53" cy="13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32" name="Rectangle 21"/>
            <p:cNvSpPr>
              <a:spLocks noChangeArrowheads="1"/>
            </p:cNvSpPr>
            <p:nvPr/>
          </p:nvSpPr>
          <p:spPr bwMode="auto">
            <a:xfrm>
              <a:off x="4585" y="4091"/>
              <a:ext cx="53" cy="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33" name="Rectangle 22"/>
            <p:cNvSpPr>
              <a:spLocks noChangeArrowheads="1"/>
            </p:cNvSpPr>
            <p:nvPr/>
          </p:nvSpPr>
          <p:spPr bwMode="auto">
            <a:xfrm>
              <a:off x="4585" y="4065"/>
              <a:ext cx="53" cy="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34" name="Freeform 23"/>
            <p:cNvSpPr>
              <a:spLocks/>
            </p:cNvSpPr>
            <p:nvPr/>
          </p:nvSpPr>
          <p:spPr bwMode="auto">
            <a:xfrm>
              <a:off x="4583" y="3356"/>
              <a:ext cx="212" cy="374"/>
            </a:xfrm>
            <a:custGeom>
              <a:avLst/>
              <a:gdLst>
                <a:gd name="T0" fmla="*/ 84 w 104"/>
                <a:gd name="T1" fmla="*/ 88 h 186"/>
                <a:gd name="T2" fmla="*/ 84 w 104"/>
                <a:gd name="T3" fmla="*/ 0 h 186"/>
                <a:gd name="T4" fmla="*/ 69 w 104"/>
                <a:gd name="T5" fmla="*/ 0 h 186"/>
                <a:gd name="T6" fmla="*/ 52 w 104"/>
                <a:gd name="T7" fmla="*/ 16 h 186"/>
                <a:gd name="T8" fmla="*/ 36 w 104"/>
                <a:gd name="T9" fmla="*/ 0 h 186"/>
                <a:gd name="T10" fmla="*/ 19 w 104"/>
                <a:gd name="T11" fmla="*/ 0 h 186"/>
                <a:gd name="T12" fmla="*/ 19 w 104"/>
                <a:gd name="T13" fmla="*/ 88 h 186"/>
                <a:gd name="T14" fmla="*/ 0 w 104"/>
                <a:gd name="T15" fmla="*/ 119 h 186"/>
                <a:gd name="T16" fmla="*/ 0 w 104"/>
                <a:gd name="T17" fmla="*/ 186 h 186"/>
                <a:gd name="T18" fmla="*/ 104 w 104"/>
                <a:gd name="T19" fmla="*/ 186 h 186"/>
                <a:gd name="T20" fmla="*/ 104 w 104"/>
                <a:gd name="T21" fmla="*/ 120 h 186"/>
                <a:gd name="T22" fmla="*/ 84 w 104"/>
                <a:gd name="T2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86">
                  <a:moveTo>
                    <a:pt x="84" y="88"/>
                  </a:moveTo>
                  <a:cubicBezTo>
                    <a:pt x="84" y="0"/>
                    <a:pt x="84" y="0"/>
                    <a:pt x="84" y="0"/>
                  </a:cubicBezTo>
                  <a:cubicBezTo>
                    <a:pt x="69" y="0"/>
                    <a:pt x="69" y="0"/>
                    <a:pt x="69" y="0"/>
                  </a:cubicBezTo>
                  <a:cubicBezTo>
                    <a:pt x="69" y="9"/>
                    <a:pt x="61" y="16"/>
                    <a:pt x="52" y="16"/>
                  </a:cubicBezTo>
                  <a:cubicBezTo>
                    <a:pt x="43" y="16"/>
                    <a:pt x="36" y="9"/>
                    <a:pt x="36" y="0"/>
                  </a:cubicBezTo>
                  <a:cubicBezTo>
                    <a:pt x="19" y="0"/>
                    <a:pt x="19" y="0"/>
                    <a:pt x="19" y="0"/>
                  </a:cubicBezTo>
                  <a:cubicBezTo>
                    <a:pt x="19" y="88"/>
                    <a:pt x="19" y="88"/>
                    <a:pt x="19" y="88"/>
                  </a:cubicBezTo>
                  <a:cubicBezTo>
                    <a:pt x="19" y="102"/>
                    <a:pt x="12" y="113"/>
                    <a:pt x="0" y="119"/>
                  </a:cubicBezTo>
                  <a:cubicBezTo>
                    <a:pt x="0" y="186"/>
                    <a:pt x="0" y="186"/>
                    <a:pt x="0" y="186"/>
                  </a:cubicBezTo>
                  <a:cubicBezTo>
                    <a:pt x="104" y="186"/>
                    <a:pt x="104" y="186"/>
                    <a:pt x="104" y="186"/>
                  </a:cubicBezTo>
                  <a:cubicBezTo>
                    <a:pt x="104" y="120"/>
                    <a:pt x="104" y="120"/>
                    <a:pt x="104" y="120"/>
                  </a:cubicBezTo>
                  <a:cubicBezTo>
                    <a:pt x="92" y="114"/>
                    <a:pt x="84" y="102"/>
                    <a:pt x="84" y="88"/>
                  </a:cubicBez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35" name="Freeform 24"/>
            <p:cNvSpPr>
              <a:spLocks/>
            </p:cNvSpPr>
            <p:nvPr/>
          </p:nvSpPr>
          <p:spPr bwMode="auto">
            <a:xfrm>
              <a:off x="4787" y="2931"/>
              <a:ext cx="66" cy="495"/>
            </a:xfrm>
            <a:custGeom>
              <a:avLst/>
              <a:gdLst>
                <a:gd name="T0" fmla="*/ 18 w 32"/>
                <a:gd name="T1" fmla="*/ 0 h 246"/>
                <a:gd name="T2" fmla="*/ 4 w 32"/>
                <a:gd name="T3" fmla="*/ 14 h 246"/>
                <a:gd name="T4" fmla="*/ 4 w 32"/>
                <a:gd name="T5" fmla="*/ 210 h 246"/>
                <a:gd name="T6" fmla="*/ 0 w 32"/>
                <a:gd name="T7" fmla="*/ 228 h 246"/>
                <a:gd name="T8" fmla="*/ 4 w 32"/>
                <a:gd name="T9" fmla="*/ 246 h 246"/>
                <a:gd name="T10" fmla="*/ 32 w 32"/>
                <a:gd name="T11" fmla="*/ 218 h 246"/>
                <a:gd name="T12" fmla="*/ 32 w 32"/>
                <a:gd name="T13" fmla="*/ 14 h 246"/>
                <a:gd name="T14" fmla="*/ 18 w 32"/>
                <a:gd name="T15" fmla="*/ 0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46">
                  <a:moveTo>
                    <a:pt x="18" y="0"/>
                  </a:moveTo>
                  <a:cubicBezTo>
                    <a:pt x="11" y="0"/>
                    <a:pt x="4" y="6"/>
                    <a:pt x="4" y="14"/>
                  </a:cubicBezTo>
                  <a:cubicBezTo>
                    <a:pt x="4" y="210"/>
                    <a:pt x="4" y="210"/>
                    <a:pt x="4" y="210"/>
                  </a:cubicBezTo>
                  <a:cubicBezTo>
                    <a:pt x="0" y="228"/>
                    <a:pt x="0" y="228"/>
                    <a:pt x="0" y="228"/>
                  </a:cubicBezTo>
                  <a:cubicBezTo>
                    <a:pt x="4" y="246"/>
                    <a:pt x="4" y="246"/>
                    <a:pt x="4" y="246"/>
                  </a:cubicBezTo>
                  <a:cubicBezTo>
                    <a:pt x="20" y="246"/>
                    <a:pt x="32" y="234"/>
                    <a:pt x="32" y="218"/>
                  </a:cubicBezTo>
                  <a:cubicBezTo>
                    <a:pt x="32" y="14"/>
                    <a:pt x="32" y="14"/>
                    <a:pt x="32" y="14"/>
                  </a:cubicBezTo>
                  <a:cubicBezTo>
                    <a:pt x="32" y="6"/>
                    <a:pt x="26" y="0"/>
                    <a:pt x="18" y="0"/>
                  </a:cubicBezTo>
                  <a:close/>
                </a:path>
              </a:pathLst>
            </a:custGeom>
            <a:solidFill>
              <a:srgbClr val="AC8E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36" name="Freeform 25"/>
            <p:cNvSpPr>
              <a:spLocks/>
            </p:cNvSpPr>
            <p:nvPr/>
          </p:nvSpPr>
          <p:spPr bwMode="auto">
            <a:xfrm>
              <a:off x="4526" y="2931"/>
              <a:ext cx="65" cy="495"/>
            </a:xfrm>
            <a:custGeom>
              <a:avLst/>
              <a:gdLst>
                <a:gd name="T0" fmla="*/ 14 w 32"/>
                <a:gd name="T1" fmla="*/ 0 h 246"/>
                <a:gd name="T2" fmla="*/ 28 w 32"/>
                <a:gd name="T3" fmla="*/ 14 h 246"/>
                <a:gd name="T4" fmla="*/ 28 w 32"/>
                <a:gd name="T5" fmla="*/ 211 h 246"/>
                <a:gd name="T6" fmla="*/ 32 w 32"/>
                <a:gd name="T7" fmla="*/ 227 h 246"/>
                <a:gd name="T8" fmla="*/ 28 w 32"/>
                <a:gd name="T9" fmla="*/ 246 h 246"/>
                <a:gd name="T10" fmla="*/ 0 w 32"/>
                <a:gd name="T11" fmla="*/ 218 h 246"/>
                <a:gd name="T12" fmla="*/ 0 w 32"/>
                <a:gd name="T13" fmla="*/ 14 h 246"/>
                <a:gd name="T14" fmla="*/ 14 w 32"/>
                <a:gd name="T15" fmla="*/ 0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46">
                  <a:moveTo>
                    <a:pt x="14" y="0"/>
                  </a:moveTo>
                  <a:cubicBezTo>
                    <a:pt x="22" y="0"/>
                    <a:pt x="28" y="6"/>
                    <a:pt x="28" y="14"/>
                  </a:cubicBezTo>
                  <a:cubicBezTo>
                    <a:pt x="28" y="211"/>
                    <a:pt x="28" y="211"/>
                    <a:pt x="28" y="211"/>
                  </a:cubicBezTo>
                  <a:cubicBezTo>
                    <a:pt x="32" y="227"/>
                    <a:pt x="32" y="227"/>
                    <a:pt x="32" y="227"/>
                  </a:cubicBezTo>
                  <a:cubicBezTo>
                    <a:pt x="28" y="246"/>
                    <a:pt x="28" y="246"/>
                    <a:pt x="28" y="246"/>
                  </a:cubicBezTo>
                  <a:cubicBezTo>
                    <a:pt x="13" y="246"/>
                    <a:pt x="0" y="234"/>
                    <a:pt x="0" y="218"/>
                  </a:cubicBezTo>
                  <a:cubicBezTo>
                    <a:pt x="0" y="14"/>
                    <a:pt x="0" y="14"/>
                    <a:pt x="0" y="14"/>
                  </a:cubicBezTo>
                  <a:cubicBezTo>
                    <a:pt x="0" y="6"/>
                    <a:pt x="7" y="0"/>
                    <a:pt x="14" y="0"/>
                  </a:cubicBezTo>
                  <a:close/>
                </a:path>
              </a:pathLst>
            </a:custGeom>
            <a:solidFill>
              <a:srgbClr val="AC8E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37" name="Oval 26"/>
            <p:cNvSpPr>
              <a:spLocks noChangeArrowheads="1"/>
            </p:cNvSpPr>
            <p:nvPr/>
          </p:nvSpPr>
          <p:spPr bwMode="auto">
            <a:xfrm>
              <a:off x="4630" y="3231"/>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38" name="Oval 27"/>
            <p:cNvSpPr>
              <a:spLocks noChangeArrowheads="1"/>
            </p:cNvSpPr>
            <p:nvPr/>
          </p:nvSpPr>
          <p:spPr bwMode="auto">
            <a:xfrm>
              <a:off x="4740" y="3231"/>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39" name="Freeform 28"/>
            <p:cNvSpPr>
              <a:spLocks/>
            </p:cNvSpPr>
            <p:nvPr/>
          </p:nvSpPr>
          <p:spPr bwMode="auto">
            <a:xfrm>
              <a:off x="4677" y="3259"/>
              <a:ext cx="27" cy="12"/>
            </a:xfrm>
            <a:custGeom>
              <a:avLst/>
              <a:gdLst>
                <a:gd name="T0" fmla="*/ 0 w 13"/>
                <a:gd name="T1" fmla="*/ 0 h 6"/>
                <a:gd name="T2" fmla="*/ 6 w 13"/>
                <a:gd name="T3" fmla="*/ 6 h 6"/>
                <a:gd name="T4" fmla="*/ 13 w 13"/>
                <a:gd name="T5" fmla="*/ 0 h 6"/>
                <a:gd name="T6" fmla="*/ 0 w 13"/>
                <a:gd name="T7" fmla="*/ 0 h 6"/>
              </a:gdLst>
              <a:ahLst/>
              <a:cxnLst>
                <a:cxn ang="0">
                  <a:pos x="T0" y="T1"/>
                </a:cxn>
                <a:cxn ang="0">
                  <a:pos x="T2" y="T3"/>
                </a:cxn>
                <a:cxn ang="0">
                  <a:pos x="T4" y="T5"/>
                </a:cxn>
                <a:cxn ang="0">
                  <a:pos x="T6" y="T7"/>
                </a:cxn>
              </a:cxnLst>
              <a:rect l="0" t="0" r="r" b="b"/>
              <a:pathLst>
                <a:path w="13" h="6">
                  <a:moveTo>
                    <a:pt x="0" y="0"/>
                  </a:moveTo>
                  <a:cubicBezTo>
                    <a:pt x="0" y="4"/>
                    <a:pt x="3" y="6"/>
                    <a:pt x="6" y="6"/>
                  </a:cubicBezTo>
                  <a:cubicBezTo>
                    <a:pt x="9" y="6"/>
                    <a:pt x="12" y="4"/>
                    <a:pt x="13"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765"/>
            </a:p>
          </p:txBody>
        </p:sp>
        <p:sp>
          <p:nvSpPr>
            <p:cNvPr id="40" name="Line 29"/>
            <p:cNvSpPr>
              <a:spLocks noChangeShapeType="1"/>
            </p:cNvSpPr>
            <p:nvPr/>
          </p:nvSpPr>
          <p:spPr bwMode="auto">
            <a:xfrm>
              <a:off x="4673" y="3293"/>
              <a:ext cx="33"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sz="1765"/>
            </a:p>
          </p:txBody>
        </p:sp>
      </p:grpSp>
      <p:pic>
        <p:nvPicPr>
          <p:cNvPr id="41" name="Picture 40"/>
          <p:cNvPicPr>
            <a:picLocks noChangeAspect="1"/>
          </p:cNvPicPr>
          <p:nvPr userDrawn="1"/>
        </p:nvPicPr>
        <p:blipFill>
          <a:blip r:embed="rId5"/>
          <a:stretch>
            <a:fillRect/>
          </a:stretch>
        </p:blipFill>
        <p:spPr>
          <a:xfrm>
            <a:off x="8328166" y="2581770"/>
            <a:ext cx="3072110" cy="1910717"/>
          </a:xfrm>
          <a:prstGeom prst="rect">
            <a:avLst/>
          </a:prstGeom>
        </p:spPr>
      </p:pic>
      <p:pic>
        <p:nvPicPr>
          <p:cNvPr id="42" name="Picture 41"/>
          <p:cNvPicPr>
            <a:picLocks noChangeAspect="1"/>
          </p:cNvPicPr>
          <p:nvPr userDrawn="1"/>
        </p:nvPicPr>
        <p:blipFill>
          <a:blip r:embed="rId6"/>
          <a:stretch>
            <a:fillRect/>
          </a:stretch>
        </p:blipFill>
        <p:spPr>
          <a:xfrm>
            <a:off x="9183269" y="1308043"/>
            <a:ext cx="2083424" cy="762166"/>
          </a:xfrm>
          <a:prstGeom prst="rect">
            <a:avLst/>
          </a:prstGeom>
        </p:spPr>
      </p:pic>
      <p:pic>
        <p:nvPicPr>
          <p:cNvPr id="43" name="Picture 42"/>
          <p:cNvPicPr>
            <a:picLocks noChangeAspect="1"/>
          </p:cNvPicPr>
          <p:nvPr userDrawn="1"/>
        </p:nvPicPr>
        <p:blipFill>
          <a:blip r:embed="rId7"/>
          <a:stretch>
            <a:fillRect/>
          </a:stretch>
        </p:blipFill>
        <p:spPr>
          <a:xfrm>
            <a:off x="8692900" y="2722975"/>
            <a:ext cx="2311183" cy="1401226"/>
          </a:xfrm>
          <a:prstGeom prst="rect">
            <a:avLst/>
          </a:prstGeom>
        </p:spPr>
      </p:pic>
      <p:pic>
        <p:nvPicPr>
          <p:cNvPr id="44" name="Picture 43"/>
          <p:cNvPicPr>
            <a:picLocks noChangeAspect="1"/>
          </p:cNvPicPr>
          <p:nvPr userDrawn="1"/>
        </p:nvPicPr>
        <p:blipFill>
          <a:blip r:embed="rId8"/>
          <a:stretch>
            <a:fillRect/>
          </a:stretch>
        </p:blipFill>
        <p:spPr>
          <a:xfrm>
            <a:off x="8480616" y="463696"/>
            <a:ext cx="702653" cy="999470"/>
          </a:xfrm>
          <a:prstGeom prst="rect">
            <a:avLst/>
          </a:prstGeom>
        </p:spPr>
      </p:pic>
      <p:sp>
        <p:nvSpPr>
          <p:cNvPr id="2" name="Rectangle 1"/>
          <p:cNvSpPr/>
          <p:nvPr userDrawn="1"/>
        </p:nvSpPr>
        <p:spPr bwMode="auto">
          <a:xfrm>
            <a:off x="9936824" y="3005385"/>
            <a:ext cx="146292" cy="211807"/>
          </a:xfrm>
          <a:prstGeom prst="rect">
            <a:avLst/>
          </a:prstGeom>
          <a:solidFill>
            <a:srgbClr val="55C6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6171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5598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1874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72025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34728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88282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56004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7050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557206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657869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18452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0746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5756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91518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4510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388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727739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3112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333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233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842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32934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9845102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04586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517065"/>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914367">
              <a:defRPr/>
            </a:pPr>
            <a:fld id="{846CE7D5-CF57-46EF-B807-FDD0502418D4}" type="datetimeFigureOut">
              <a:rPr lang="en-US" sz="1765" smtClean="0">
                <a:solidFill>
                  <a:srgbClr val="505050"/>
                </a:solidFill>
              </a:rPr>
              <a:pPr defTabSz="914367">
                <a:defRPr/>
              </a:pPr>
              <a:t>6/16/20</a:t>
            </a:fld>
            <a:endParaRPr lang="en-US" sz="1765">
              <a:solidFill>
                <a:srgbClr val="505050"/>
              </a:solidFill>
            </a:endParaRPr>
          </a:p>
        </p:txBody>
      </p:sp>
      <p:sp>
        <p:nvSpPr>
          <p:cNvPr id="5" name="Footer Placeholder 4"/>
          <p:cNvSpPr>
            <a:spLocks noGrp="1"/>
          </p:cNvSpPr>
          <p:nvPr>
            <p:ph type="ftr" sz="quarter" idx="11"/>
          </p:nvPr>
        </p:nvSpPr>
        <p:spPr/>
        <p:txBody>
          <a:bodyPr/>
          <a:lstStyle/>
          <a:p>
            <a:pPr defTabSz="914367">
              <a:defRPr/>
            </a:pPr>
            <a:endParaRPr lang="en-US" sz="1765">
              <a:solidFill>
                <a:srgbClr val="505050"/>
              </a:solidFill>
            </a:endParaRPr>
          </a:p>
        </p:txBody>
      </p:sp>
      <p:sp>
        <p:nvSpPr>
          <p:cNvPr id="6" name="Slide Number Placeholder 5"/>
          <p:cNvSpPr>
            <a:spLocks noGrp="1"/>
          </p:cNvSpPr>
          <p:nvPr>
            <p:ph type="sldNum" sz="quarter" idx="12"/>
          </p:nvPr>
        </p:nvSpPr>
        <p:spPr/>
        <p:txBody>
          <a:bodyPr/>
          <a:lstStyle/>
          <a:p>
            <a:pPr defTabSz="914367">
              <a:defRPr/>
            </a:pPr>
            <a:fld id="{330EA680-D336-4FF7-8B7A-9848BB0A1C32}" type="slidenum">
              <a:rPr lang="en-US" sz="1765" smtClean="0">
                <a:solidFill>
                  <a:srgbClr val="505050"/>
                </a:solidFill>
              </a:rPr>
              <a:pPr defTabSz="914367">
                <a:defRPr/>
              </a:pPr>
              <a:t>‹#›</a:t>
            </a:fld>
            <a:endParaRPr lang="en-US" sz="1765">
              <a:solidFill>
                <a:srgbClr val="505050"/>
              </a:solidFill>
            </a:endParaRPr>
          </a:p>
        </p:txBody>
      </p:sp>
    </p:spTree>
    <p:extLst>
      <p:ext uri="{BB962C8B-B14F-4D97-AF65-F5344CB8AC3E}">
        <p14:creationId xmlns:p14="http://schemas.microsoft.com/office/powerpoint/2010/main" val="23287788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128"/>
        <p:cNvGrpSpPr/>
        <p:nvPr/>
      </p:nvGrpSpPr>
      <p:grpSpPr>
        <a:xfrm>
          <a:off x="0" y="0"/>
          <a:ext cx="0" cy="0"/>
          <a:chOff x="0" y="0"/>
          <a:chExt cx="0" cy="0"/>
        </a:xfrm>
      </p:grpSpPr>
      <p:sp>
        <p:nvSpPr>
          <p:cNvPr id="129" name="Google Shape;129;p37"/>
          <p:cNvSpPr txBox="1">
            <a:spLocks noGrp="1"/>
          </p:cNvSpPr>
          <p:nvPr>
            <p:ph type="title"/>
          </p:nvPr>
        </p:nvSpPr>
        <p:spPr>
          <a:xfrm>
            <a:off x="609600" y="304801"/>
            <a:ext cx="10972800" cy="6784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FFFFFF"/>
              </a:buClr>
              <a:buSzPts val="4000"/>
              <a:buNone/>
              <a:defRPr sz="5333"/>
            </a:lvl2pPr>
            <a:lvl3pPr lvl="2" algn="l" rtl="0">
              <a:lnSpc>
                <a:spcPct val="100000"/>
              </a:lnSpc>
              <a:spcBef>
                <a:spcPts val="0"/>
              </a:spcBef>
              <a:spcAft>
                <a:spcPts val="0"/>
              </a:spcAft>
              <a:buClr>
                <a:srgbClr val="FFFFFF"/>
              </a:buClr>
              <a:buSzPts val="4000"/>
              <a:buNone/>
              <a:defRPr sz="5333"/>
            </a:lvl3pPr>
            <a:lvl4pPr lvl="3" algn="l" rtl="0">
              <a:lnSpc>
                <a:spcPct val="100000"/>
              </a:lnSpc>
              <a:spcBef>
                <a:spcPts val="0"/>
              </a:spcBef>
              <a:spcAft>
                <a:spcPts val="0"/>
              </a:spcAft>
              <a:buClr>
                <a:srgbClr val="FFFFFF"/>
              </a:buClr>
              <a:buSzPts val="4000"/>
              <a:buNone/>
              <a:defRPr sz="5333"/>
            </a:lvl4pPr>
            <a:lvl5pPr lvl="4" algn="l" rtl="0">
              <a:lnSpc>
                <a:spcPct val="100000"/>
              </a:lnSpc>
              <a:spcBef>
                <a:spcPts val="0"/>
              </a:spcBef>
              <a:spcAft>
                <a:spcPts val="0"/>
              </a:spcAft>
              <a:buClr>
                <a:srgbClr val="FFFFFF"/>
              </a:buClr>
              <a:buSzPts val="4000"/>
              <a:buNone/>
              <a:defRPr sz="5333"/>
            </a:lvl5pPr>
            <a:lvl6pPr lvl="5" algn="l" rtl="0">
              <a:lnSpc>
                <a:spcPct val="100000"/>
              </a:lnSpc>
              <a:spcBef>
                <a:spcPts val="0"/>
              </a:spcBef>
              <a:spcAft>
                <a:spcPts val="0"/>
              </a:spcAft>
              <a:buClr>
                <a:srgbClr val="FFFFFF"/>
              </a:buClr>
              <a:buSzPts val="4000"/>
              <a:buNone/>
              <a:defRPr sz="5333"/>
            </a:lvl6pPr>
            <a:lvl7pPr lvl="6" algn="l" rtl="0">
              <a:lnSpc>
                <a:spcPct val="100000"/>
              </a:lnSpc>
              <a:spcBef>
                <a:spcPts val="0"/>
              </a:spcBef>
              <a:spcAft>
                <a:spcPts val="0"/>
              </a:spcAft>
              <a:buClr>
                <a:srgbClr val="FFFFFF"/>
              </a:buClr>
              <a:buSzPts val="4000"/>
              <a:buNone/>
              <a:defRPr sz="5333"/>
            </a:lvl7pPr>
            <a:lvl8pPr lvl="7" algn="l" rtl="0">
              <a:lnSpc>
                <a:spcPct val="100000"/>
              </a:lnSpc>
              <a:spcBef>
                <a:spcPts val="0"/>
              </a:spcBef>
              <a:spcAft>
                <a:spcPts val="0"/>
              </a:spcAft>
              <a:buClr>
                <a:srgbClr val="FFFFFF"/>
              </a:buClr>
              <a:buSzPts val="4000"/>
              <a:buNone/>
              <a:defRPr sz="5333"/>
            </a:lvl8pPr>
            <a:lvl9pPr lvl="8" algn="l" rtl="0">
              <a:lnSpc>
                <a:spcPct val="100000"/>
              </a:lnSpc>
              <a:spcBef>
                <a:spcPts val="0"/>
              </a:spcBef>
              <a:spcAft>
                <a:spcPts val="0"/>
              </a:spcAft>
              <a:buClr>
                <a:srgbClr val="FFFFFF"/>
              </a:buClr>
              <a:buSzPts val="4000"/>
              <a:buNone/>
              <a:defRPr sz="5333"/>
            </a:lvl9pPr>
          </a:lstStyle>
          <a:p>
            <a:endParaRPr/>
          </a:p>
        </p:txBody>
      </p:sp>
    </p:spTree>
    <p:extLst>
      <p:ext uri="{BB962C8B-B14F-4D97-AF65-F5344CB8AC3E}">
        <p14:creationId xmlns:p14="http://schemas.microsoft.com/office/powerpoint/2010/main" val="5775480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7963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768352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DB65F7C-2F25-46EB-A186-4548F1C93B9D}" type="datetimeFigureOut">
              <a:rPr lang="en-GB" smtClean="0"/>
              <a:t>16/06/2020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9C5068-A04A-4AA4-8698-D946C462A86E}" type="slidenum">
              <a:rPr lang="en-GB" smtClean="0"/>
              <a:t>‹#›</a:t>
            </a:fld>
            <a:endParaRPr lang="en-GB"/>
          </a:p>
        </p:txBody>
      </p:sp>
    </p:spTree>
    <p:extLst>
      <p:ext uri="{BB962C8B-B14F-4D97-AF65-F5344CB8AC3E}">
        <p14:creationId xmlns:p14="http://schemas.microsoft.com/office/powerpoint/2010/main" val="19160377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DB65F7C-2F25-46EB-A186-4548F1C93B9D}" type="datetimeFigureOut">
              <a:rPr lang="en-GB" smtClean="0"/>
              <a:t>16/06/2020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9C5068-A04A-4AA4-8698-D946C462A86E}" type="slidenum">
              <a:rPr lang="en-GB" smtClean="0"/>
              <a:t>‹#›</a:t>
            </a:fld>
            <a:endParaRPr lang="en-GB"/>
          </a:p>
        </p:txBody>
      </p:sp>
    </p:spTree>
    <p:extLst>
      <p:ext uri="{BB962C8B-B14F-4D97-AF65-F5344CB8AC3E}">
        <p14:creationId xmlns:p14="http://schemas.microsoft.com/office/powerpoint/2010/main" val="36502259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GB"/>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B65F7C-2F25-46EB-A186-4548F1C93B9D}" type="datetimeFigureOut">
              <a:rPr lang="en-GB" smtClean="0"/>
              <a:t>16/06/2020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9C5068-A04A-4AA4-8698-D946C462A86E}" type="slidenum">
              <a:rPr lang="en-GB" smtClean="0"/>
              <a:t>‹#›</a:t>
            </a:fld>
            <a:endParaRPr lang="en-GB"/>
          </a:p>
        </p:txBody>
      </p:sp>
    </p:spTree>
    <p:extLst>
      <p:ext uri="{BB962C8B-B14F-4D97-AF65-F5344CB8AC3E}">
        <p14:creationId xmlns:p14="http://schemas.microsoft.com/office/powerpoint/2010/main" val="10815822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DB65F7C-2F25-46EB-A186-4548F1C93B9D}" type="datetimeFigureOut">
              <a:rPr lang="en-GB" smtClean="0"/>
              <a:t>16/06/2020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9C5068-A04A-4AA4-8698-D946C462A86E}" type="slidenum">
              <a:rPr lang="en-GB" smtClean="0"/>
              <a:t>‹#›</a:t>
            </a:fld>
            <a:endParaRPr lang="en-GB"/>
          </a:p>
        </p:txBody>
      </p:sp>
    </p:spTree>
    <p:extLst>
      <p:ext uri="{BB962C8B-B14F-4D97-AF65-F5344CB8AC3E}">
        <p14:creationId xmlns:p14="http://schemas.microsoft.com/office/powerpoint/2010/main" val="2160821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DB65F7C-2F25-46EB-A186-4548F1C93B9D}" type="datetimeFigureOut">
              <a:rPr lang="en-GB" smtClean="0"/>
              <a:t>16/06/2020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E9C5068-A04A-4AA4-8698-D946C462A86E}" type="slidenum">
              <a:rPr lang="en-GB" smtClean="0"/>
              <a:t>‹#›</a:t>
            </a:fld>
            <a:endParaRPr lang="en-GB"/>
          </a:p>
        </p:txBody>
      </p:sp>
    </p:spTree>
    <p:extLst>
      <p:ext uri="{BB962C8B-B14F-4D97-AF65-F5344CB8AC3E}">
        <p14:creationId xmlns:p14="http://schemas.microsoft.com/office/powerpoint/2010/main" val="41377880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DB65F7C-2F25-46EB-A186-4548F1C93B9D}" type="datetimeFigureOut">
              <a:rPr lang="en-GB" smtClean="0"/>
              <a:t>16/06/2020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E9C5068-A04A-4AA4-8698-D946C462A86E}" type="slidenum">
              <a:rPr lang="en-GB" smtClean="0"/>
              <a:t>‹#›</a:t>
            </a:fld>
            <a:endParaRPr lang="en-GB"/>
          </a:p>
        </p:txBody>
      </p:sp>
    </p:spTree>
    <p:extLst>
      <p:ext uri="{BB962C8B-B14F-4D97-AF65-F5344CB8AC3E}">
        <p14:creationId xmlns:p14="http://schemas.microsoft.com/office/powerpoint/2010/main" val="25507493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B65F7C-2F25-46EB-A186-4548F1C93B9D}" type="datetimeFigureOut">
              <a:rPr lang="en-GB" smtClean="0"/>
              <a:t>16/06/2020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E9C5068-A04A-4AA4-8698-D946C462A86E}" type="slidenum">
              <a:rPr lang="en-GB" smtClean="0"/>
              <a:t>‹#›</a:t>
            </a:fld>
            <a:endParaRPr lang="en-GB"/>
          </a:p>
        </p:txBody>
      </p:sp>
    </p:spTree>
    <p:extLst>
      <p:ext uri="{BB962C8B-B14F-4D97-AF65-F5344CB8AC3E}">
        <p14:creationId xmlns:p14="http://schemas.microsoft.com/office/powerpoint/2010/main" val="14462276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B65F7C-2F25-46EB-A186-4548F1C93B9D}" type="datetimeFigureOut">
              <a:rPr lang="en-GB" smtClean="0"/>
              <a:t>16/06/2020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9C5068-A04A-4AA4-8698-D946C462A86E}" type="slidenum">
              <a:rPr lang="en-GB" smtClean="0"/>
              <a:t>‹#›</a:t>
            </a:fld>
            <a:endParaRPr lang="en-GB"/>
          </a:p>
        </p:txBody>
      </p:sp>
    </p:spTree>
    <p:extLst>
      <p:ext uri="{BB962C8B-B14F-4D97-AF65-F5344CB8AC3E}">
        <p14:creationId xmlns:p14="http://schemas.microsoft.com/office/powerpoint/2010/main" val="24403165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GB"/>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B65F7C-2F25-46EB-A186-4548F1C93B9D}" type="datetimeFigureOut">
              <a:rPr lang="en-GB" smtClean="0"/>
              <a:t>16/06/2020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E9C5068-A04A-4AA4-8698-D946C462A86E}" type="slidenum">
              <a:rPr lang="en-GB" smtClean="0"/>
              <a:t>‹#›</a:t>
            </a:fld>
            <a:endParaRPr lang="en-GB"/>
          </a:p>
        </p:txBody>
      </p:sp>
    </p:spTree>
    <p:extLst>
      <p:ext uri="{BB962C8B-B14F-4D97-AF65-F5344CB8AC3E}">
        <p14:creationId xmlns:p14="http://schemas.microsoft.com/office/powerpoint/2010/main" val="10977567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DB65F7C-2F25-46EB-A186-4548F1C93B9D}" type="datetimeFigureOut">
              <a:rPr lang="en-GB" smtClean="0"/>
              <a:t>16/06/2020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9C5068-A04A-4AA4-8698-D946C462A86E}" type="slidenum">
              <a:rPr lang="en-GB" smtClean="0"/>
              <a:t>‹#›</a:t>
            </a:fld>
            <a:endParaRPr lang="en-GB"/>
          </a:p>
        </p:txBody>
      </p:sp>
    </p:spTree>
    <p:extLst>
      <p:ext uri="{BB962C8B-B14F-4D97-AF65-F5344CB8AC3E}">
        <p14:creationId xmlns:p14="http://schemas.microsoft.com/office/powerpoint/2010/main" val="267383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69636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DB65F7C-2F25-46EB-A186-4548F1C93B9D}" type="datetimeFigureOut">
              <a:rPr lang="en-GB" smtClean="0"/>
              <a:t>16/06/2020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E9C5068-A04A-4AA4-8698-D946C462A86E}" type="slidenum">
              <a:rPr lang="en-GB" smtClean="0"/>
              <a:t>‹#›</a:t>
            </a:fld>
            <a:endParaRPr lang="en-GB"/>
          </a:p>
        </p:txBody>
      </p:sp>
    </p:spTree>
    <p:extLst>
      <p:ext uri="{BB962C8B-B14F-4D97-AF65-F5344CB8AC3E}">
        <p14:creationId xmlns:p14="http://schemas.microsoft.com/office/powerpoint/2010/main" val="7889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ED853-3DEE-4D99-8DDF-66FB6E2E99A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0A05A3F2-8417-4933-8FF9-CCA5FF3EFC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078449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0855-94D5-4629-BCCC-EE2EC93ED0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3737E-51C4-42DD-9474-26BB6B51B5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6939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84AF-3AE2-4B2C-B1BD-B0362D0BB5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84C4B-9968-4B3A-905D-05C3EFC4D69A}"/>
              </a:ext>
            </a:extLst>
          </p:cNvPr>
          <p:cNvSpPr>
            <a:spLocks noGrp="1"/>
          </p:cNvSpPr>
          <p:nvPr>
            <p:ph type="body" idx="1"/>
          </p:nvPr>
        </p:nvSpPr>
        <p:spPr>
          <a:xfrm>
            <a:off x="831850" y="4589464"/>
            <a:ext cx="10515600" cy="113400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6661491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C776-DB5A-4EB3-8A22-8E761DC23F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156836-B28D-42F1-AD84-D97EE53F08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E7732E-F43A-483E-878E-BB642A87703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91703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EA2D-FA8B-46C0-B60D-E13775910B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568E76-3C3E-42B9-8277-F60BAAAC25FC}"/>
              </a:ext>
            </a:extLst>
          </p:cNvPr>
          <p:cNvSpPr>
            <a:spLocks noGrp="1"/>
          </p:cNvSpPr>
          <p:nvPr>
            <p:ph type="body" idx="1"/>
          </p:nvPr>
        </p:nvSpPr>
        <p:spPr>
          <a:xfrm>
            <a:off x="839788" y="1681163"/>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11DCA9F1-0186-44A8-8911-F8041F26B3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DED63C-E9B8-4FEE-9944-89B79B09E8E0}"/>
              </a:ext>
            </a:extLst>
          </p:cNvPr>
          <p:cNvSpPr>
            <a:spLocks noGrp="1"/>
          </p:cNvSpPr>
          <p:nvPr>
            <p:ph type="body" sz="quarter" idx="3"/>
          </p:nvPr>
        </p:nvSpPr>
        <p:spPr>
          <a:xfrm>
            <a:off x="6172200" y="1681163"/>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A0A5BD65-A3BF-4407-8D04-86FC2863C6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6165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2A54-26B3-42B6-914B-827301B582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4930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5964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7082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DCAF-DE2F-4519-93CA-1127E92859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7E32B7-383D-4B7E-80DD-704777E983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7AEB79-23FC-4F37-8B73-8210DC369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06432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3792497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A25-77C6-44A4-8066-222401CF77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21B142-919B-4FCA-A424-90521368AE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5FA41-E1D8-458B-B59A-69C04BC81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5986106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388414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r>
              <a:rPr lang="en-US" sz="2400" i="1" dirty="0">
                <a:solidFill>
                  <a:schemeClr val="bg1"/>
                </a:solidFill>
              </a:rPr>
              <a:t>A developer platform for building all your apps. </a:t>
            </a:r>
          </a:p>
        </p:txBody>
      </p:sp>
    </p:spTree>
    <p:extLst>
      <p:ext uri="{BB962C8B-B14F-4D97-AF65-F5344CB8AC3E}">
        <p14:creationId xmlns:p14="http://schemas.microsoft.com/office/powerpoint/2010/main" val="1930843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26553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3711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379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445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56893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6597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189795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6540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184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2951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Divider">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79740" y="2046110"/>
            <a:ext cx="9032520" cy="1389945"/>
          </a:xfrm>
        </p:spPr>
        <p:txBody>
          <a:bodyPr anchor="t">
            <a:normAutofit/>
          </a:bodyPr>
          <a:lstStyle>
            <a:lvl1pPr algn="ctr">
              <a:defRPr sz="4800" b="1" cap="none" baseline="0">
                <a:solidFill>
                  <a:srgbClr val="FFFFFF"/>
                </a:solidFill>
              </a:defRPr>
            </a:lvl1pPr>
          </a:lstStyle>
          <a:p>
            <a:r>
              <a:rPr lang="en-US" dirty="0"/>
              <a:t>Divider page text</a:t>
            </a:r>
          </a:p>
        </p:txBody>
      </p:sp>
    </p:spTree>
    <p:extLst>
      <p:ext uri="{BB962C8B-B14F-4D97-AF65-F5344CB8AC3E}">
        <p14:creationId xmlns:p14="http://schemas.microsoft.com/office/powerpoint/2010/main" val="30730302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63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11013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501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310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1" y="2082614"/>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104" indent="0">
              <a:buNone/>
              <a:tabLst/>
              <a:defRPr sz="1961">
                <a:solidFill>
                  <a:schemeClr val="tx1"/>
                </a:solidFill>
              </a:defRPr>
            </a:lvl3pPr>
            <a:lvl4pPr marL="451097" indent="0">
              <a:buNone/>
              <a:defRPr>
                <a:solidFill>
                  <a:schemeClr val="tx1"/>
                </a:solidFill>
              </a:defRPr>
            </a:lvl4pPr>
            <a:lvl5pPr marL="67197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4358" y="2082614"/>
            <a:ext cx="3881518"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925396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2185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3676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7" Type="http://schemas.openxmlformats.org/officeDocument/2006/relationships/slideLayout" Target="../slideLayouts/slideLayout19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image" Target="../media/image39.png"/><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theme" Target="../theme/theme10.xml"/><Relationship Id="rId8" Type="http://schemas.openxmlformats.org/officeDocument/2006/relationships/slideLayout" Target="../slideLayouts/slideLayout191.xml"/><Relationship Id="rId3" Type="http://schemas.openxmlformats.org/officeDocument/2006/relationships/slideLayout" Target="../slideLayouts/slideLayout186.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34" Type="http://schemas.openxmlformats.org/officeDocument/2006/relationships/theme" Target="../theme/theme11.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image" Target="../media/image52.emf"/><Relationship Id="rId8" Type="http://schemas.openxmlformats.org/officeDocument/2006/relationships/slideLayout" Target="../slideLayouts/slideLayout23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21" Type="http://schemas.openxmlformats.org/officeDocument/2006/relationships/slideLayout" Target="../slideLayouts/slideLayout279.xml"/><Relationship Id="rId34" Type="http://schemas.openxmlformats.org/officeDocument/2006/relationships/slideLayout" Target="../slideLayouts/slideLayout292.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slideLayout" Target="../slideLayouts/slideLayout291.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37" Type="http://schemas.openxmlformats.org/officeDocument/2006/relationships/image" Target="../media/image52.emf"/><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36" Type="http://schemas.openxmlformats.org/officeDocument/2006/relationships/theme" Target="../theme/theme12.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35" Type="http://schemas.openxmlformats.org/officeDocument/2006/relationships/slideLayout" Target="../slideLayouts/slideLayout293.xml"/><Relationship Id="rId8" Type="http://schemas.openxmlformats.org/officeDocument/2006/relationships/slideLayout" Target="../slideLayouts/slideLayout266.xml"/><Relationship Id="rId3" Type="http://schemas.openxmlformats.org/officeDocument/2006/relationships/slideLayout" Target="../slideLayouts/slideLayout2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9" Type="http://schemas.openxmlformats.org/officeDocument/2006/relationships/slideLayout" Target="../slideLayouts/slideLayout332.xml"/><Relationship Id="rId21" Type="http://schemas.openxmlformats.org/officeDocument/2006/relationships/slideLayout" Target="../slideLayouts/slideLayout314.xml"/><Relationship Id="rId34" Type="http://schemas.openxmlformats.org/officeDocument/2006/relationships/slideLayout" Target="../slideLayouts/slideLayout327.xml"/><Relationship Id="rId42" Type="http://schemas.openxmlformats.org/officeDocument/2006/relationships/slideLayout" Target="../slideLayouts/slideLayout335.xml"/><Relationship Id="rId7" Type="http://schemas.openxmlformats.org/officeDocument/2006/relationships/slideLayout" Target="../slideLayouts/slideLayout300.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41" Type="http://schemas.openxmlformats.org/officeDocument/2006/relationships/slideLayout" Target="../slideLayouts/slideLayout334.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32" Type="http://schemas.openxmlformats.org/officeDocument/2006/relationships/slideLayout" Target="../slideLayouts/slideLayout325.xml"/><Relationship Id="rId37" Type="http://schemas.openxmlformats.org/officeDocument/2006/relationships/slideLayout" Target="../slideLayouts/slideLayout330.xml"/><Relationship Id="rId40" Type="http://schemas.openxmlformats.org/officeDocument/2006/relationships/slideLayout" Target="../slideLayouts/slideLayout333.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36" Type="http://schemas.openxmlformats.org/officeDocument/2006/relationships/slideLayout" Target="../slideLayouts/slideLayout329.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slideLayout" Target="../slideLayouts/slideLayout324.xml"/><Relationship Id="rId44" Type="http://schemas.openxmlformats.org/officeDocument/2006/relationships/theme" Target="../theme/theme13.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slideLayout" Target="../slideLayouts/slideLayout323.xml"/><Relationship Id="rId35" Type="http://schemas.openxmlformats.org/officeDocument/2006/relationships/slideLayout" Target="../slideLayouts/slideLayout328.xml"/><Relationship Id="rId43" Type="http://schemas.openxmlformats.org/officeDocument/2006/relationships/slideLayout" Target="../slideLayouts/slideLayout336.xml"/><Relationship Id="rId8" Type="http://schemas.openxmlformats.org/officeDocument/2006/relationships/slideLayout" Target="../slideLayouts/slideLayout301.xml"/><Relationship Id="rId3" Type="http://schemas.openxmlformats.org/officeDocument/2006/relationships/slideLayout" Target="../slideLayouts/slideLayout296.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33" Type="http://schemas.openxmlformats.org/officeDocument/2006/relationships/slideLayout" Target="../slideLayouts/slideLayout326.xml"/><Relationship Id="rId38" Type="http://schemas.openxmlformats.org/officeDocument/2006/relationships/slideLayout" Target="../slideLayouts/slideLayout3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1.png"/><Relationship Id="rId5" Type="http://schemas.openxmlformats.org/officeDocument/2006/relationships/slideLayout" Target="../slideLayouts/slideLayout27.xml"/><Relationship Id="rId10"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4.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5.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image" Target="../media/image22.emf"/><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theme" Target="../theme/theme7.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34" Type="http://schemas.openxmlformats.org/officeDocument/2006/relationships/image" Target="../media/image26.png"/><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theme" Target="../theme/theme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image" Target="../media/image27.emf"/><Relationship Id="rId8" Type="http://schemas.openxmlformats.org/officeDocument/2006/relationships/slideLayout" Target="../slideLayouts/slideLayout12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image" Target="../media/image27.emf"/><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image" Target="../media/image26.png"/><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theme" Target="../theme/theme9.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8"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884467745"/>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Lst>
  <p:transition>
    <p:fade/>
  </p:transition>
  <p:hf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035248343"/>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900" r:id="rId30"/>
    <p:sldLayoutId id="2147483901" r:id="rId31"/>
    <p:sldLayoutId id="2147483902" r:id="rId32"/>
    <p:sldLayoutId id="2147483903" r:id="rId33"/>
    <p:sldLayoutId id="2147483904" r:id="rId34"/>
    <p:sldLayoutId id="2147483905" r:id="rId35"/>
    <p:sldLayoutId id="2147483906" r:id="rId36"/>
    <p:sldLayoutId id="2147483907" r:id="rId37"/>
    <p:sldLayoutId id="2147483909" r:id="rId38"/>
    <p:sldLayoutId id="2147483910" r:id="rId39"/>
    <p:sldLayoutId id="2147483911" r:id="rId40"/>
    <p:sldLayoutId id="2147483912" r:id="rId41"/>
    <p:sldLayoutId id="2147483914" r:id="rId42"/>
  </p:sldLayoutIdLst>
  <p:transition>
    <p:fade/>
  </p:transition>
  <p:hf sldNum="0" hdr="0" dt="0"/>
  <p:txStyles>
    <p:titleStyle>
      <a:lvl1pPr algn="l" defTabSz="914367" rtl="0" eaLnBrk="1" latinLnBrk="0" hangingPunct="1">
        <a:lnSpc>
          <a:spcPct val="10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41955474"/>
      </p:ext>
    </p:extLst>
  </p:cSld>
  <p:clrMap bg1="dk1" tx1="lt1" bg2="dk2" tx2="lt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 id="2147483934" r:id="rId19"/>
    <p:sldLayoutId id="2147483935" r:id="rId20"/>
    <p:sldLayoutId id="2147483936" r:id="rId21"/>
    <p:sldLayoutId id="2147483937" r:id="rId22"/>
    <p:sldLayoutId id="2147483938" r:id="rId23"/>
    <p:sldLayoutId id="2147483939" r:id="rId24"/>
    <p:sldLayoutId id="2147483940" r:id="rId25"/>
    <p:sldLayoutId id="2147483941" r:id="rId26"/>
    <p:sldLayoutId id="2147483942" r:id="rId27"/>
    <p:sldLayoutId id="2147483943" r:id="rId28"/>
    <p:sldLayoutId id="2147483944" r:id="rId29"/>
    <p:sldLayoutId id="2147483945" r:id="rId30"/>
    <p:sldLayoutId id="2147483946" r:id="rId31"/>
    <p:sldLayoutId id="2147483947" r:id="rId32"/>
    <p:sldLayoutId id="214748394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2385856103"/>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 id="2147483971" r:id="rId20"/>
    <p:sldLayoutId id="2147483972" r:id="rId21"/>
    <p:sldLayoutId id="2147483973" r:id="rId22"/>
    <p:sldLayoutId id="2147483974" r:id="rId23"/>
    <p:sldLayoutId id="2147483975" r:id="rId24"/>
    <p:sldLayoutId id="2147483976" r:id="rId25"/>
    <p:sldLayoutId id="2147483977" r:id="rId26"/>
    <p:sldLayoutId id="2147483978" r:id="rId27"/>
    <p:sldLayoutId id="2147483979" r:id="rId28"/>
    <p:sldLayoutId id="2147483980" r:id="rId29"/>
    <p:sldLayoutId id="2147483981" r:id="rId30"/>
    <p:sldLayoutId id="2147483982" r:id="rId31"/>
    <p:sldLayoutId id="2147483983" r:id="rId32"/>
    <p:sldLayoutId id="2147483984" r:id="rId33"/>
    <p:sldLayoutId id="2147483985" r:id="rId34"/>
    <p:sldLayoutId id="214748398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762000" y="317500"/>
            <a:ext cx="10668000" cy="9525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6972" tIns="66972" rIns="66972" bIns="66972" anchor="ctr">
            <a:normAutofit/>
          </a:bodyPr>
          <a:lstStyle/>
          <a:p>
            <a:r>
              <a:t>Title Text</a:t>
            </a:r>
          </a:p>
        </p:txBody>
      </p:sp>
      <p:sp>
        <p:nvSpPr>
          <p:cNvPr id="3" name="Body Level One…"/>
          <p:cNvSpPr>
            <a:spLocks noGrp="1"/>
          </p:cNvSpPr>
          <p:nvPr>
            <p:ph type="body" idx="1"/>
          </p:nvPr>
        </p:nvSpPr>
        <p:spPr>
          <a:xfrm>
            <a:off x="762000" y="1524000"/>
            <a:ext cx="10668000" cy="47625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2pPr marL="1284111" indent="-839611"/>
            <a:lvl3pPr marL="1728611" indent="-839611"/>
            <a:lvl4pPr marL="2173111" indent="-839611"/>
            <a:lvl5pPr marL="2617611" indent="-839611"/>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5929612" y="6313010"/>
            <a:ext cx="324406" cy="304529"/>
          </a:xfrm>
          <a:prstGeom prst="rect">
            <a:avLst/>
          </a:prstGeom>
          <a:ln w="3175">
            <a:miter lim="400000"/>
          </a:ln>
        </p:spPr>
        <p:txBody>
          <a:bodyPr wrap="none" lIns="66972" tIns="66972" rIns="66972" bIns="66972">
            <a:spAutoFit/>
          </a:bodyPr>
          <a:lstStyle>
            <a:lvl1pPr algn="ctr">
              <a:spcBef>
                <a:spcPts val="0"/>
              </a:spcBef>
              <a:defRPr sz="1100">
                <a:solidFill>
                  <a:srgbClr val="000000"/>
                </a:solidFill>
                <a:latin typeface="Inter Light BETA"/>
                <a:ea typeface="Inter Light BETA"/>
                <a:cs typeface="Inter Light BETA"/>
                <a:sym typeface="Inter Light BETA"/>
              </a:defRPr>
            </a:lvl1pPr>
          </a:lstStyle>
          <a:p>
            <a:fld id="{86CB4B4D-7CA3-9044-876B-883B54F8677D}" type="slidenum">
              <a:t>‹#›</a:t>
            </a:fld>
            <a:endParaRPr/>
          </a:p>
        </p:txBody>
      </p:sp>
    </p:spTree>
    <p:extLst>
      <p:ext uri="{BB962C8B-B14F-4D97-AF65-F5344CB8AC3E}">
        <p14:creationId xmlns:p14="http://schemas.microsoft.com/office/powerpoint/2010/main" val="2843681093"/>
      </p:ext>
    </p:extLst>
  </p:cSld>
  <p:clrMap bg1="dk1" tx1="lt1" bg2="dk2" tx2="lt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 id="2147484009" r:id="rId22"/>
    <p:sldLayoutId id="2147484010" r:id="rId23"/>
    <p:sldLayoutId id="2147484011" r:id="rId24"/>
    <p:sldLayoutId id="2147484012" r:id="rId25"/>
    <p:sldLayoutId id="2147484013" r:id="rId26"/>
    <p:sldLayoutId id="2147484014" r:id="rId27"/>
    <p:sldLayoutId id="2147484015" r:id="rId28"/>
    <p:sldLayoutId id="2147484016" r:id="rId29"/>
    <p:sldLayoutId id="2147484017" r:id="rId30"/>
    <p:sldLayoutId id="2147484018" r:id="rId31"/>
    <p:sldLayoutId id="2147484019" r:id="rId32"/>
    <p:sldLayoutId id="2147484020" r:id="rId33"/>
    <p:sldLayoutId id="2147484021" r:id="rId34"/>
    <p:sldLayoutId id="2147484022" r:id="rId35"/>
    <p:sldLayoutId id="2147484023" r:id="rId36"/>
    <p:sldLayoutId id="2147484024" r:id="rId37"/>
    <p:sldLayoutId id="2147484025" r:id="rId38"/>
    <p:sldLayoutId id="2147484026" r:id="rId39"/>
    <p:sldLayoutId id="2147484027" r:id="rId40"/>
    <p:sldLayoutId id="2147484028" r:id="rId41"/>
    <p:sldLayoutId id="2147484029" r:id="rId42"/>
    <p:sldLayoutId id="2147484034" r:id="rId43"/>
  </p:sldLayoutIdLst>
  <p:transition spd="med"/>
  <p:txStyles>
    <p:titleStyle>
      <a:lvl1pPr marL="0" marR="0" indent="0" algn="l" defTabSz="412750" latinLnBrk="0">
        <a:lnSpc>
          <a:spcPct val="100000"/>
        </a:lnSpc>
        <a:spcBef>
          <a:spcPts val="0"/>
        </a:spcBef>
        <a:spcAft>
          <a:spcPts val="0"/>
        </a:spcAft>
        <a:buClrTx/>
        <a:buSzTx/>
        <a:buFontTx/>
        <a:buNone/>
        <a:tabLst/>
        <a:defRPr sz="6000" b="0" i="0" u="none" strike="noStrike" cap="none" spc="-60" baseline="0">
          <a:solidFill>
            <a:srgbClr val="FFFFFF"/>
          </a:solidFill>
          <a:uFillTx/>
          <a:latin typeface="Inter Bold"/>
          <a:ea typeface="Inter Bold"/>
          <a:cs typeface="Inter Bold"/>
          <a:sym typeface="Inter Bold"/>
        </a:defRPr>
      </a:lvl1pPr>
      <a:lvl2pPr marL="0" marR="0" indent="114300" algn="l" defTabSz="412750" latinLnBrk="0">
        <a:lnSpc>
          <a:spcPct val="100000"/>
        </a:lnSpc>
        <a:spcBef>
          <a:spcPts val="0"/>
        </a:spcBef>
        <a:spcAft>
          <a:spcPts val="0"/>
        </a:spcAft>
        <a:buClrTx/>
        <a:buSzTx/>
        <a:buFontTx/>
        <a:buNone/>
        <a:tabLst/>
        <a:defRPr sz="6000" b="0" i="0" u="none" strike="noStrike" cap="none" spc="-60" baseline="0">
          <a:solidFill>
            <a:srgbClr val="FFFFFF"/>
          </a:solidFill>
          <a:uFillTx/>
          <a:latin typeface="Inter Bold"/>
          <a:ea typeface="Inter Bold"/>
          <a:cs typeface="Inter Bold"/>
          <a:sym typeface="Inter Bold"/>
        </a:defRPr>
      </a:lvl2pPr>
      <a:lvl3pPr marL="0" marR="0" indent="228600" algn="l" defTabSz="412750" latinLnBrk="0">
        <a:lnSpc>
          <a:spcPct val="100000"/>
        </a:lnSpc>
        <a:spcBef>
          <a:spcPts val="0"/>
        </a:spcBef>
        <a:spcAft>
          <a:spcPts val="0"/>
        </a:spcAft>
        <a:buClrTx/>
        <a:buSzTx/>
        <a:buFontTx/>
        <a:buNone/>
        <a:tabLst/>
        <a:defRPr sz="6000" b="0" i="0" u="none" strike="noStrike" cap="none" spc="-60" baseline="0">
          <a:solidFill>
            <a:srgbClr val="FFFFFF"/>
          </a:solidFill>
          <a:uFillTx/>
          <a:latin typeface="Inter Bold"/>
          <a:ea typeface="Inter Bold"/>
          <a:cs typeface="Inter Bold"/>
          <a:sym typeface="Inter Bold"/>
        </a:defRPr>
      </a:lvl3pPr>
      <a:lvl4pPr marL="0" marR="0" indent="342900" algn="l" defTabSz="412750" latinLnBrk="0">
        <a:lnSpc>
          <a:spcPct val="100000"/>
        </a:lnSpc>
        <a:spcBef>
          <a:spcPts val="0"/>
        </a:spcBef>
        <a:spcAft>
          <a:spcPts val="0"/>
        </a:spcAft>
        <a:buClrTx/>
        <a:buSzTx/>
        <a:buFontTx/>
        <a:buNone/>
        <a:tabLst/>
        <a:defRPr sz="6000" b="0" i="0" u="none" strike="noStrike" cap="none" spc="-60" baseline="0">
          <a:solidFill>
            <a:srgbClr val="FFFFFF"/>
          </a:solidFill>
          <a:uFillTx/>
          <a:latin typeface="Inter Bold"/>
          <a:ea typeface="Inter Bold"/>
          <a:cs typeface="Inter Bold"/>
          <a:sym typeface="Inter Bold"/>
        </a:defRPr>
      </a:lvl4pPr>
      <a:lvl5pPr marL="0" marR="0" indent="457200" algn="l" defTabSz="412750" latinLnBrk="0">
        <a:lnSpc>
          <a:spcPct val="100000"/>
        </a:lnSpc>
        <a:spcBef>
          <a:spcPts val="0"/>
        </a:spcBef>
        <a:spcAft>
          <a:spcPts val="0"/>
        </a:spcAft>
        <a:buClrTx/>
        <a:buSzTx/>
        <a:buFontTx/>
        <a:buNone/>
        <a:tabLst/>
        <a:defRPr sz="6000" b="0" i="0" u="none" strike="noStrike" cap="none" spc="-60" baseline="0">
          <a:solidFill>
            <a:srgbClr val="FFFFFF"/>
          </a:solidFill>
          <a:uFillTx/>
          <a:latin typeface="Inter Bold"/>
          <a:ea typeface="Inter Bold"/>
          <a:cs typeface="Inter Bold"/>
          <a:sym typeface="Inter Bold"/>
        </a:defRPr>
      </a:lvl5pPr>
      <a:lvl6pPr marL="0" marR="0" indent="571500" algn="l" defTabSz="412750" latinLnBrk="0">
        <a:lnSpc>
          <a:spcPct val="100000"/>
        </a:lnSpc>
        <a:spcBef>
          <a:spcPts val="0"/>
        </a:spcBef>
        <a:spcAft>
          <a:spcPts val="0"/>
        </a:spcAft>
        <a:buClrTx/>
        <a:buSzTx/>
        <a:buFontTx/>
        <a:buNone/>
        <a:tabLst/>
        <a:defRPr sz="6000" b="0" i="0" u="none" strike="noStrike" cap="none" spc="-60" baseline="0">
          <a:solidFill>
            <a:srgbClr val="FFFFFF"/>
          </a:solidFill>
          <a:uFillTx/>
          <a:latin typeface="Inter Bold"/>
          <a:ea typeface="Inter Bold"/>
          <a:cs typeface="Inter Bold"/>
          <a:sym typeface="Inter Bold"/>
        </a:defRPr>
      </a:lvl6pPr>
      <a:lvl7pPr marL="0" marR="0" indent="685800" algn="l" defTabSz="412750" latinLnBrk="0">
        <a:lnSpc>
          <a:spcPct val="100000"/>
        </a:lnSpc>
        <a:spcBef>
          <a:spcPts val="0"/>
        </a:spcBef>
        <a:spcAft>
          <a:spcPts val="0"/>
        </a:spcAft>
        <a:buClrTx/>
        <a:buSzTx/>
        <a:buFontTx/>
        <a:buNone/>
        <a:tabLst/>
        <a:defRPr sz="6000" b="0" i="0" u="none" strike="noStrike" cap="none" spc="-60" baseline="0">
          <a:solidFill>
            <a:srgbClr val="FFFFFF"/>
          </a:solidFill>
          <a:uFillTx/>
          <a:latin typeface="Inter Bold"/>
          <a:ea typeface="Inter Bold"/>
          <a:cs typeface="Inter Bold"/>
          <a:sym typeface="Inter Bold"/>
        </a:defRPr>
      </a:lvl7pPr>
      <a:lvl8pPr marL="0" marR="0" indent="800100" algn="l" defTabSz="412750" latinLnBrk="0">
        <a:lnSpc>
          <a:spcPct val="100000"/>
        </a:lnSpc>
        <a:spcBef>
          <a:spcPts val="0"/>
        </a:spcBef>
        <a:spcAft>
          <a:spcPts val="0"/>
        </a:spcAft>
        <a:buClrTx/>
        <a:buSzTx/>
        <a:buFontTx/>
        <a:buNone/>
        <a:tabLst/>
        <a:defRPr sz="6000" b="0" i="0" u="none" strike="noStrike" cap="none" spc="-60" baseline="0">
          <a:solidFill>
            <a:srgbClr val="FFFFFF"/>
          </a:solidFill>
          <a:uFillTx/>
          <a:latin typeface="Inter Bold"/>
          <a:ea typeface="Inter Bold"/>
          <a:cs typeface="Inter Bold"/>
          <a:sym typeface="Inter Bold"/>
        </a:defRPr>
      </a:lvl8pPr>
      <a:lvl9pPr marL="0" marR="0" indent="914400" algn="l" defTabSz="412750" latinLnBrk="0">
        <a:lnSpc>
          <a:spcPct val="100000"/>
        </a:lnSpc>
        <a:spcBef>
          <a:spcPts val="0"/>
        </a:spcBef>
        <a:spcAft>
          <a:spcPts val="0"/>
        </a:spcAft>
        <a:buClrTx/>
        <a:buSzTx/>
        <a:buFontTx/>
        <a:buNone/>
        <a:tabLst/>
        <a:defRPr sz="6000" b="0" i="0" u="none" strike="noStrike" cap="none" spc="-60" baseline="0">
          <a:solidFill>
            <a:srgbClr val="FFFFFF"/>
          </a:solidFill>
          <a:uFillTx/>
          <a:latin typeface="Inter Bold"/>
          <a:ea typeface="Inter Bold"/>
          <a:cs typeface="Inter Bold"/>
          <a:sym typeface="Inter Bold"/>
        </a:defRPr>
      </a:lvl9pPr>
    </p:titleStyle>
    <p:bodyStyle>
      <a:lvl1pPr marL="308429" marR="0" indent="-308429" algn="l" defTabSz="182166" latinLnBrk="0">
        <a:lnSpc>
          <a:spcPct val="100000"/>
        </a:lnSpc>
        <a:spcBef>
          <a:spcPts val="2250"/>
        </a:spcBef>
        <a:spcAft>
          <a:spcPts val="0"/>
        </a:spcAft>
        <a:buClrTx/>
        <a:buSzPct val="75000"/>
        <a:buFontTx/>
        <a:buChar char="•"/>
        <a:tabLst/>
        <a:defRPr sz="3000" b="0" i="0" u="none" strike="noStrike" cap="none" spc="-60" baseline="0">
          <a:solidFill>
            <a:srgbClr val="FFFFFF"/>
          </a:solidFill>
          <a:uFillTx/>
          <a:latin typeface="+mn-lt"/>
          <a:ea typeface="+mn-ea"/>
          <a:cs typeface="+mn-cs"/>
          <a:sym typeface="Inter Regular"/>
        </a:defRPr>
      </a:lvl1pPr>
      <a:lvl2pPr marL="592667" marR="0" indent="-370417" algn="l" defTabSz="182166" latinLnBrk="0">
        <a:lnSpc>
          <a:spcPct val="100000"/>
        </a:lnSpc>
        <a:spcBef>
          <a:spcPts val="2250"/>
        </a:spcBef>
        <a:spcAft>
          <a:spcPts val="0"/>
        </a:spcAft>
        <a:buClrTx/>
        <a:buSzPct val="75000"/>
        <a:buFontTx/>
        <a:buChar char="•"/>
        <a:tabLst/>
        <a:defRPr sz="3000" b="0" i="0" u="none" strike="noStrike" cap="none" spc="-60" baseline="0">
          <a:solidFill>
            <a:srgbClr val="FFFFFF"/>
          </a:solidFill>
          <a:uFillTx/>
          <a:latin typeface="+mn-lt"/>
          <a:ea typeface="+mn-ea"/>
          <a:cs typeface="+mn-cs"/>
          <a:sym typeface="Inter Regular"/>
        </a:defRPr>
      </a:lvl2pPr>
      <a:lvl3pPr marL="814917" marR="0" indent="-370417" algn="l" defTabSz="182166" latinLnBrk="0">
        <a:lnSpc>
          <a:spcPct val="100000"/>
        </a:lnSpc>
        <a:spcBef>
          <a:spcPts val="2250"/>
        </a:spcBef>
        <a:spcAft>
          <a:spcPts val="0"/>
        </a:spcAft>
        <a:buClrTx/>
        <a:buSzPct val="75000"/>
        <a:buFontTx/>
        <a:buChar char="•"/>
        <a:tabLst/>
        <a:defRPr sz="3000" b="0" i="0" u="none" strike="noStrike" cap="none" spc="-60" baseline="0">
          <a:solidFill>
            <a:srgbClr val="FFFFFF"/>
          </a:solidFill>
          <a:uFillTx/>
          <a:latin typeface="+mn-lt"/>
          <a:ea typeface="+mn-ea"/>
          <a:cs typeface="+mn-cs"/>
          <a:sym typeface="Inter Regular"/>
        </a:defRPr>
      </a:lvl3pPr>
      <a:lvl4pPr marL="1037167" marR="0" indent="-370417" algn="l" defTabSz="182166" latinLnBrk="0">
        <a:lnSpc>
          <a:spcPct val="100000"/>
        </a:lnSpc>
        <a:spcBef>
          <a:spcPts val="2250"/>
        </a:spcBef>
        <a:spcAft>
          <a:spcPts val="0"/>
        </a:spcAft>
        <a:buClrTx/>
        <a:buSzPct val="75000"/>
        <a:buFontTx/>
        <a:buChar char="•"/>
        <a:tabLst/>
        <a:defRPr sz="3000" b="0" i="0" u="none" strike="noStrike" cap="none" spc="-60" baseline="0">
          <a:solidFill>
            <a:srgbClr val="FFFFFF"/>
          </a:solidFill>
          <a:uFillTx/>
          <a:latin typeface="+mn-lt"/>
          <a:ea typeface="+mn-ea"/>
          <a:cs typeface="+mn-cs"/>
          <a:sym typeface="Inter Regular"/>
        </a:defRPr>
      </a:lvl4pPr>
      <a:lvl5pPr marL="1259417" marR="0" indent="-370417" algn="l" defTabSz="182166" latinLnBrk="0">
        <a:lnSpc>
          <a:spcPct val="100000"/>
        </a:lnSpc>
        <a:spcBef>
          <a:spcPts val="2250"/>
        </a:spcBef>
        <a:spcAft>
          <a:spcPts val="0"/>
        </a:spcAft>
        <a:buClrTx/>
        <a:buSzPct val="75000"/>
        <a:buFontTx/>
        <a:buChar char="•"/>
        <a:tabLst/>
        <a:defRPr sz="3000" b="0" i="0" u="none" strike="noStrike" cap="none" spc="-60" baseline="0">
          <a:solidFill>
            <a:srgbClr val="FFFFFF"/>
          </a:solidFill>
          <a:uFillTx/>
          <a:latin typeface="+mn-lt"/>
          <a:ea typeface="+mn-ea"/>
          <a:cs typeface="+mn-cs"/>
          <a:sym typeface="Inter Regular"/>
        </a:defRPr>
      </a:lvl5pPr>
      <a:lvl6pPr marL="1481667" marR="0" indent="-370417" algn="l" defTabSz="182166" latinLnBrk="0">
        <a:lnSpc>
          <a:spcPct val="100000"/>
        </a:lnSpc>
        <a:spcBef>
          <a:spcPts val="2250"/>
        </a:spcBef>
        <a:spcAft>
          <a:spcPts val="0"/>
        </a:spcAft>
        <a:buClrTx/>
        <a:buSzPct val="75000"/>
        <a:buFontTx/>
        <a:buChar char="•"/>
        <a:tabLst/>
        <a:defRPr sz="3000" b="0" i="0" u="none" strike="noStrike" cap="none" spc="-60" baseline="0">
          <a:solidFill>
            <a:srgbClr val="FFFFFF"/>
          </a:solidFill>
          <a:uFillTx/>
          <a:latin typeface="+mn-lt"/>
          <a:ea typeface="+mn-ea"/>
          <a:cs typeface="+mn-cs"/>
          <a:sym typeface="Inter Regular"/>
        </a:defRPr>
      </a:lvl6pPr>
      <a:lvl7pPr marL="1703917" marR="0" indent="-370417" algn="l" defTabSz="182166" latinLnBrk="0">
        <a:lnSpc>
          <a:spcPct val="100000"/>
        </a:lnSpc>
        <a:spcBef>
          <a:spcPts val="2250"/>
        </a:spcBef>
        <a:spcAft>
          <a:spcPts val="0"/>
        </a:spcAft>
        <a:buClrTx/>
        <a:buSzPct val="75000"/>
        <a:buFontTx/>
        <a:buChar char="•"/>
        <a:tabLst/>
        <a:defRPr sz="3000" b="0" i="0" u="none" strike="noStrike" cap="none" spc="-60" baseline="0">
          <a:solidFill>
            <a:srgbClr val="FFFFFF"/>
          </a:solidFill>
          <a:uFillTx/>
          <a:latin typeface="+mn-lt"/>
          <a:ea typeface="+mn-ea"/>
          <a:cs typeface="+mn-cs"/>
          <a:sym typeface="Inter Regular"/>
        </a:defRPr>
      </a:lvl7pPr>
      <a:lvl8pPr marL="1926167" marR="0" indent="-370417" algn="l" defTabSz="182166" latinLnBrk="0">
        <a:lnSpc>
          <a:spcPct val="100000"/>
        </a:lnSpc>
        <a:spcBef>
          <a:spcPts val="2250"/>
        </a:spcBef>
        <a:spcAft>
          <a:spcPts val="0"/>
        </a:spcAft>
        <a:buClrTx/>
        <a:buSzPct val="75000"/>
        <a:buFontTx/>
        <a:buChar char="•"/>
        <a:tabLst/>
        <a:defRPr sz="3000" b="0" i="0" u="none" strike="noStrike" cap="none" spc="-60" baseline="0">
          <a:solidFill>
            <a:srgbClr val="FFFFFF"/>
          </a:solidFill>
          <a:uFillTx/>
          <a:latin typeface="+mn-lt"/>
          <a:ea typeface="+mn-ea"/>
          <a:cs typeface="+mn-cs"/>
          <a:sym typeface="Inter Regular"/>
        </a:defRPr>
      </a:lvl8pPr>
      <a:lvl9pPr marL="2148417" marR="0" indent="-370417" algn="l" defTabSz="182166" latinLnBrk="0">
        <a:lnSpc>
          <a:spcPct val="100000"/>
        </a:lnSpc>
        <a:spcBef>
          <a:spcPts val="2250"/>
        </a:spcBef>
        <a:spcAft>
          <a:spcPts val="0"/>
        </a:spcAft>
        <a:buClrTx/>
        <a:buSzPct val="75000"/>
        <a:buFontTx/>
        <a:buChar char="•"/>
        <a:tabLst/>
        <a:defRPr sz="3000" b="0" i="0" u="none" strike="noStrike" cap="none" spc="-60" baseline="0">
          <a:solidFill>
            <a:srgbClr val="FFFFFF"/>
          </a:solidFill>
          <a:uFillTx/>
          <a:latin typeface="+mn-lt"/>
          <a:ea typeface="+mn-ea"/>
          <a:cs typeface="+mn-cs"/>
          <a:sym typeface="Inter Regular"/>
        </a:defRPr>
      </a:lvl9pPr>
    </p:bodyStyle>
    <p:otherStyle>
      <a:lvl1pPr marL="0" marR="0" indent="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Inter Light BETA"/>
        </a:defRPr>
      </a:lvl1pPr>
      <a:lvl2pPr marL="0" marR="0" indent="1143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Inter Light BETA"/>
        </a:defRPr>
      </a:lvl2pPr>
      <a:lvl3pPr marL="0" marR="0" indent="2286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Inter Light BETA"/>
        </a:defRPr>
      </a:lvl3pPr>
      <a:lvl4pPr marL="0" marR="0" indent="3429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Inter Light BETA"/>
        </a:defRPr>
      </a:lvl4pPr>
      <a:lvl5pPr marL="0" marR="0" indent="4572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Inter Light BETA"/>
        </a:defRPr>
      </a:lvl5pPr>
      <a:lvl6pPr marL="0" marR="0" indent="5715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Inter Light BETA"/>
        </a:defRPr>
      </a:lvl6pPr>
      <a:lvl7pPr marL="0" marR="0" indent="6858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Inter Light BETA"/>
        </a:defRPr>
      </a:lvl7pPr>
      <a:lvl8pPr marL="0" marR="0" indent="8001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Inter Light BETA"/>
        </a:defRPr>
      </a:lvl8pPr>
      <a:lvl9pPr marL="0" marR="0" indent="914400" algn="ctr" defTabSz="410766"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Inter Light BET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1"/>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951439184"/>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transition>
    <p:fade/>
  </p:transition>
  <p:txStyles>
    <p:titleStyle>
      <a:lvl1pPr algn="l" defTabSz="914117" rtl="0" eaLnBrk="1" latinLnBrk="0" hangingPunct="1">
        <a:lnSpc>
          <a:spcPct val="90000"/>
        </a:lnSpc>
        <a:spcBef>
          <a:spcPct val="0"/>
        </a:spcBef>
        <a:buNone/>
        <a:defRPr lang="en-US" sz="4704"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054" marR="0" indent="-336054"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bg2"/>
              </a:gs>
              <a:gs pos="100000">
                <a:schemeClr val="bg2"/>
              </a:gs>
            </a:gsLst>
            <a:lin ang="5400000" scaled="0"/>
          </a:gradFill>
          <a:latin typeface="+mj-lt"/>
          <a:ea typeface="+mn-ea"/>
          <a:cs typeface="+mn-cs"/>
        </a:defRPr>
      </a:lvl1pPr>
      <a:lvl2pPr marL="572536" marR="0" indent="-236483"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124"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160"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195" marR="0" indent="-224036" algn="l" defTabSz="91411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3824"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85"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94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003" indent="-228530" algn="l" defTabSz="9141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17" rtl="0" eaLnBrk="1" latinLnBrk="0" hangingPunct="1">
        <a:defRPr sz="1765" kern="1200">
          <a:solidFill>
            <a:schemeClr val="tx1"/>
          </a:solidFill>
          <a:latin typeface="+mn-lt"/>
          <a:ea typeface="+mn-ea"/>
          <a:cs typeface="+mn-cs"/>
        </a:defRPr>
      </a:lvl1pPr>
      <a:lvl2pPr marL="457059" algn="l" defTabSz="914117" rtl="0" eaLnBrk="1" latinLnBrk="0" hangingPunct="1">
        <a:defRPr sz="1765" kern="1200">
          <a:solidFill>
            <a:schemeClr val="tx1"/>
          </a:solidFill>
          <a:latin typeface="+mn-lt"/>
          <a:ea typeface="+mn-ea"/>
          <a:cs typeface="+mn-cs"/>
        </a:defRPr>
      </a:lvl2pPr>
      <a:lvl3pPr marL="914117" algn="l" defTabSz="914117" rtl="0" eaLnBrk="1" latinLnBrk="0" hangingPunct="1">
        <a:defRPr sz="1765" kern="1200">
          <a:solidFill>
            <a:schemeClr val="tx1"/>
          </a:solidFill>
          <a:latin typeface="+mn-lt"/>
          <a:ea typeface="+mn-ea"/>
          <a:cs typeface="+mn-cs"/>
        </a:defRPr>
      </a:lvl3pPr>
      <a:lvl4pPr marL="1371178" algn="l" defTabSz="914117" rtl="0" eaLnBrk="1" latinLnBrk="0" hangingPunct="1">
        <a:defRPr sz="1765" kern="1200">
          <a:solidFill>
            <a:schemeClr val="tx1"/>
          </a:solidFill>
          <a:latin typeface="+mn-lt"/>
          <a:ea typeface="+mn-ea"/>
          <a:cs typeface="+mn-cs"/>
        </a:defRPr>
      </a:lvl4pPr>
      <a:lvl5pPr marL="1828236" algn="l" defTabSz="914117" rtl="0" eaLnBrk="1" latinLnBrk="0" hangingPunct="1">
        <a:defRPr sz="1765" kern="1200">
          <a:solidFill>
            <a:schemeClr val="tx1"/>
          </a:solidFill>
          <a:latin typeface="+mn-lt"/>
          <a:ea typeface="+mn-ea"/>
          <a:cs typeface="+mn-cs"/>
        </a:defRPr>
      </a:lvl5pPr>
      <a:lvl6pPr marL="2285297" algn="l" defTabSz="914117" rtl="0" eaLnBrk="1" latinLnBrk="0" hangingPunct="1">
        <a:defRPr sz="1765" kern="1200">
          <a:solidFill>
            <a:schemeClr val="tx1"/>
          </a:solidFill>
          <a:latin typeface="+mn-lt"/>
          <a:ea typeface="+mn-ea"/>
          <a:cs typeface="+mn-cs"/>
        </a:defRPr>
      </a:lvl6pPr>
      <a:lvl7pPr marL="2742354" algn="l" defTabSz="914117" rtl="0" eaLnBrk="1" latinLnBrk="0" hangingPunct="1">
        <a:defRPr sz="1765" kern="1200">
          <a:solidFill>
            <a:schemeClr val="tx1"/>
          </a:solidFill>
          <a:latin typeface="+mn-lt"/>
          <a:ea typeface="+mn-ea"/>
          <a:cs typeface="+mn-cs"/>
        </a:defRPr>
      </a:lvl7pPr>
      <a:lvl8pPr marL="3199415" algn="l" defTabSz="914117" rtl="0" eaLnBrk="1" latinLnBrk="0" hangingPunct="1">
        <a:defRPr sz="1765" kern="1200">
          <a:solidFill>
            <a:schemeClr val="tx1"/>
          </a:solidFill>
          <a:latin typeface="+mn-lt"/>
          <a:ea typeface="+mn-ea"/>
          <a:cs typeface="+mn-cs"/>
        </a:defRPr>
      </a:lvl8pPr>
      <a:lvl9pPr marL="3656474" algn="l" defTabSz="91411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8600390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913" r:id="rId27"/>
    <p:sldLayoutId id="2147483950" r:id="rId28"/>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65F7C-2F25-46EB-A186-4548F1C93B9D}" type="datetimeFigureOut">
              <a:rPr lang="en-GB" smtClean="0"/>
              <a:t>16/06/2020</a:t>
            </a:fld>
            <a:endParaRPr lang="en-GB"/>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9C5068-A04A-4AA4-8698-D946C462A86E}" type="slidenum">
              <a:rPr lang="en-GB" smtClean="0"/>
              <a:t>‹#›</a:t>
            </a:fld>
            <a:endParaRPr lang="en-GB"/>
          </a:p>
        </p:txBody>
      </p:sp>
    </p:spTree>
    <p:extLst>
      <p:ext uri="{BB962C8B-B14F-4D97-AF65-F5344CB8AC3E}">
        <p14:creationId xmlns:p14="http://schemas.microsoft.com/office/powerpoint/2010/main" val="190553773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75000"/>
                <a:lumOff val="25000"/>
              </a:schemeClr>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727780-2EFD-4D79-A231-0C0C3FBCA9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Title</a:t>
            </a:r>
          </a:p>
        </p:txBody>
      </p:sp>
      <p:sp>
        <p:nvSpPr>
          <p:cNvPr id="3" name="Text Placeholder 2">
            <a:extLst>
              <a:ext uri="{FF2B5EF4-FFF2-40B4-BE49-F238E27FC236}">
                <a16:creationId xmlns:a16="http://schemas.microsoft.com/office/drawing/2014/main" id="{64C51605-51E4-4B08-AFF9-CE2E87BD4151}"/>
              </a:ext>
            </a:extLst>
          </p:cNvPr>
          <p:cNvSpPr>
            <a:spLocks noGrp="1"/>
          </p:cNvSpPr>
          <p:nvPr>
            <p:ph type="body" idx="1"/>
          </p:nvPr>
        </p:nvSpPr>
        <p:spPr>
          <a:xfrm>
            <a:off x="838200" y="1825625"/>
            <a:ext cx="10515600" cy="38639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0FA57C2-2B0F-43AE-97DD-C09B6ADF5FAD}"/>
              </a:ext>
            </a:extLst>
          </p:cNvPr>
          <p:cNvSpPr/>
          <p:nvPr userDrawn="1"/>
        </p:nvSpPr>
        <p:spPr>
          <a:xfrm>
            <a:off x="1" y="6011333"/>
            <a:ext cx="12192000" cy="846667"/>
          </a:xfrm>
          <a:prstGeom prst="rect">
            <a:avLst/>
          </a:prstGeom>
          <a:gradFill>
            <a:gsLst>
              <a:gs pos="0">
                <a:srgbClr val="4B4B4B"/>
              </a:gs>
              <a:gs pos="100000">
                <a:srgbClr val="4B4B4B"/>
              </a:gs>
              <a:gs pos="55000">
                <a:srgbClr val="323232"/>
              </a:gs>
              <a:gs pos="45000">
                <a:srgbClr val="32323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205968"/>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05631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3" r:id="rId11"/>
    <p:sldLayoutId id="2147483774" r:id="rId12"/>
    <p:sldLayoutId id="2147483775" r:id="rId13"/>
    <p:sldLayoutId id="2147483776" r:id="rId14"/>
    <p:sldLayoutId id="2147483777" r:id="rId15"/>
    <p:sldLayoutId id="2147483778"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971663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565289213"/>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6" r:id="rId29"/>
    <p:sldLayoutId id="2147484030" r:id="rId30"/>
    <p:sldLayoutId id="2147484032" r:id="rId31"/>
    <p:sldLayoutId id="2147484033"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4"/>
            <a:ext cx="6858000" cy="424313"/>
          </a:xfrm>
          <a:prstGeom prst="rect">
            <a:avLst/>
          </a:prstGeom>
        </p:spPr>
      </p:pic>
      <p:sp>
        <p:nvSpPr>
          <p:cNvPr id="2" name="Title Placeholder 1"/>
          <p:cNvSpPr>
            <a:spLocks noGrp="1"/>
          </p:cNvSpPr>
          <p:nvPr>
            <p:ph type="title"/>
          </p:nvPr>
        </p:nvSpPr>
        <p:spPr>
          <a:xfrm>
            <a:off x="426425" y="224112"/>
            <a:ext cx="11336039" cy="74401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5"/>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3" y="3012080"/>
            <a:ext cx="6858623" cy="833219"/>
          </a:xfrm>
          <a:prstGeom prst="rect">
            <a:avLst/>
          </a:prstGeom>
        </p:spPr>
      </p:pic>
    </p:spTree>
    <p:extLst>
      <p:ext uri="{BB962C8B-B14F-4D97-AF65-F5344CB8AC3E}">
        <p14:creationId xmlns:p14="http://schemas.microsoft.com/office/powerpoint/2010/main" val="418021887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4031" r:id="rId30"/>
  </p:sldLayoutIdLst>
  <p:transition>
    <p:fade/>
  </p:transition>
  <p:hf sldNum="0" hdr="0" dt="0"/>
  <p:txStyles>
    <p:titleStyle>
      <a:lvl1pPr algn="l" defTabSz="91443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43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114" marR="0" indent="0" algn="l" defTabSz="91443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227" marR="0" indent="0" algn="l" defTabSz="91443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342" marR="0" indent="0" algn="l" defTabSz="91443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455" marR="0" indent="0" algn="l" defTabSz="91443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1.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41.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svg"/><Relationship Id="rId2" Type="http://schemas.openxmlformats.org/officeDocument/2006/relationships/notesSlide" Target="../notesSlides/notesSlide11.xml"/><Relationship Id="rId1" Type="http://schemas.openxmlformats.org/officeDocument/2006/relationships/slideLayout" Target="../slideLayouts/slideLayout140.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39.xml"/><Relationship Id="rId4" Type="http://schemas.openxmlformats.org/officeDocument/2006/relationships/image" Target="../media/image88.png"/></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50.xml"/><Relationship Id="rId5" Type="http://schemas.openxmlformats.org/officeDocument/2006/relationships/image" Target="../media/image91.png"/><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23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96.emf"/><Relationship Id="rId2" Type="http://schemas.openxmlformats.org/officeDocument/2006/relationships/slideLayout" Target="../slideLayouts/slideLayout179.xml"/><Relationship Id="rId1" Type="http://schemas.openxmlformats.org/officeDocument/2006/relationships/themeOverride" Target="../theme/themeOverride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1.xml"/><Relationship Id="rId1" Type="http://schemas.openxmlformats.org/officeDocument/2006/relationships/themeOverride" Target="../theme/themeOverride4.xml"/><Relationship Id="rId5" Type="http://schemas.openxmlformats.org/officeDocument/2006/relationships/image" Target="../media/image98.svg"/><Relationship Id="rId4" Type="http://schemas.openxmlformats.org/officeDocument/2006/relationships/image" Target="../media/image9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1.xml"/><Relationship Id="rId1" Type="http://schemas.openxmlformats.org/officeDocument/2006/relationships/themeOverride" Target="../theme/themeOverride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8.xml"/><Relationship Id="rId7" Type="http://schemas.openxmlformats.org/officeDocument/2006/relationships/image" Target="../media/image73.png"/><Relationship Id="rId2" Type="http://schemas.openxmlformats.org/officeDocument/2006/relationships/audio" Target="../media/media1.wav"/><Relationship Id="rId1" Type="http://schemas.microsoft.com/office/2007/relationships/media" Target="../media/media1.wav"/><Relationship Id="rId6" Type="http://schemas.microsoft.com/office/2007/relationships/hdphoto" Target="../media/hdphoto1.wdp"/><Relationship Id="rId5" Type="http://schemas.openxmlformats.org/officeDocument/2006/relationships/image" Target="../media/image7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02.svg"/><Relationship Id="rId2" Type="http://schemas.openxmlformats.org/officeDocument/2006/relationships/slideLayout" Target="../slideLayouts/slideLayout201.xml"/><Relationship Id="rId1" Type="http://schemas.openxmlformats.org/officeDocument/2006/relationships/tags" Target="../tags/tag2.xml"/><Relationship Id="rId6" Type="http://schemas.openxmlformats.org/officeDocument/2006/relationships/image" Target="../media/image101.png"/><Relationship Id="rId5" Type="http://schemas.openxmlformats.org/officeDocument/2006/relationships/image" Target="../media/image100.svg"/><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6.xml"/><Relationship Id="rId1" Type="http://schemas.openxmlformats.org/officeDocument/2006/relationships/themeOverride" Target="../theme/themeOverride6.xml"/></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21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25.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9.xml"/><Relationship Id="rId1" Type="http://schemas.openxmlformats.org/officeDocument/2006/relationships/themeOverride" Target="../theme/themeOverride7.xml"/><Relationship Id="rId4" Type="http://schemas.openxmlformats.org/officeDocument/2006/relationships/image" Target="../media/image104.png"/></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76.xml"/><Relationship Id="rId1" Type="http://schemas.openxmlformats.org/officeDocument/2006/relationships/themeOverride" Target="../theme/themeOverride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76.xml"/><Relationship Id="rId2" Type="http://schemas.openxmlformats.org/officeDocument/2006/relationships/tags" Target="../tags/tag4.xml"/><Relationship Id="rId1" Type="http://schemas.openxmlformats.org/officeDocument/2006/relationships/themeOverride" Target="../theme/themeOverride9.xml"/><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8.xml"/><Relationship Id="rId7" Type="http://schemas.openxmlformats.org/officeDocument/2006/relationships/image" Target="../media/image74.png"/><Relationship Id="rId2" Type="http://schemas.openxmlformats.org/officeDocument/2006/relationships/audio" Target="../media/media1.wav"/><Relationship Id="rId1" Type="http://schemas.microsoft.com/office/2007/relationships/media" Target="../media/media1.wav"/><Relationship Id="rId6" Type="http://schemas.microsoft.com/office/2007/relationships/hdphoto" Target="../media/hdphoto1.wdp"/><Relationship Id="rId5" Type="http://schemas.openxmlformats.org/officeDocument/2006/relationships/image" Target="../media/image7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1.xml"/><Relationship Id="rId1" Type="http://schemas.openxmlformats.org/officeDocument/2006/relationships/themeOverride" Target="../theme/themeOverride10.xml"/><Relationship Id="rId5" Type="http://schemas.openxmlformats.org/officeDocument/2006/relationships/image" Target="../media/image107.sv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3.xml"/><Relationship Id="rId1" Type="http://schemas.openxmlformats.org/officeDocument/2006/relationships/themeOverride" Target="../theme/themeOverride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tags" Target="../tags/tag5.xml"/><Relationship Id="rId1" Type="http://schemas.openxmlformats.org/officeDocument/2006/relationships/themeOverride" Target="../theme/themeOverride12.xml"/><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tags" Target="../tags/tag6.xml"/><Relationship Id="rId1" Type="http://schemas.openxmlformats.org/officeDocument/2006/relationships/themeOverride" Target="../theme/themeOverride13.xml"/><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51.xml"/><Relationship Id="rId1" Type="http://schemas.openxmlformats.org/officeDocument/2006/relationships/themeOverride" Target="../theme/themeOverride14.xml"/><Relationship Id="rId5" Type="http://schemas.openxmlformats.org/officeDocument/2006/relationships/image" Target="../media/image107.sv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51.xml"/><Relationship Id="rId1" Type="http://schemas.openxmlformats.org/officeDocument/2006/relationships/themeOverride" Target="../theme/themeOverride1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9.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50.xml"/><Relationship Id="rId4" Type="http://schemas.microsoft.com/office/2007/relationships/hdphoto" Target="../media/hdphoto4.wdp"/></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51.xml"/><Relationship Id="rId1" Type="http://schemas.openxmlformats.org/officeDocument/2006/relationships/themeOverride" Target="../theme/themeOverride16.xml"/><Relationship Id="rId5" Type="http://schemas.openxmlformats.org/officeDocument/2006/relationships/image" Target="../media/image107.svg"/><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51.xml"/><Relationship Id="rId1" Type="http://schemas.openxmlformats.org/officeDocument/2006/relationships/themeOverride" Target="../theme/themeOverride1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52.xml"/><Relationship Id="rId1" Type="http://schemas.openxmlformats.org/officeDocument/2006/relationships/themeOverride" Target="../theme/themeOverride18.xml"/><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51.xml"/><Relationship Id="rId2" Type="http://schemas.openxmlformats.org/officeDocument/2006/relationships/tags" Target="../tags/tag8.xml"/><Relationship Id="rId1" Type="http://schemas.openxmlformats.org/officeDocument/2006/relationships/themeOverride" Target="../theme/themeOverride19.xml"/><Relationship Id="rId5" Type="http://schemas.openxmlformats.org/officeDocument/2006/relationships/image" Target="../media/image112.png"/><Relationship Id="rId4"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9.xml"/><Relationship Id="rId2" Type="http://schemas.openxmlformats.org/officeDocument/2006/relationships/tags" Target="../tags/tag9.xml"/><Relationship Id="rId1" Type="http://schemas.openxmlformats.org/officeDocument/2006/relationships/themeOverride" Target="../theme/themeOverride20.xml"/><Relationship Id="rId5" Type="http://schemas.openxmlformats.org/officeDocument/2006/relationships/image" Target="../media/image113.png"/><Relationship Id="rId4"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8" Type="http://schemas.openxmlformats.org/officeDocument/2006/relationships/image" Target="../media/image116.png"/><Relationship Id="rId3" Type="http://schemas.microsoft.com/office/2007/relationships/media" Target="../media/media2.mp4"/><Relationship Id="rId7" Type="http://schemas.openxmlformats.org/officeDocument/2006/relationships/image" Target="../media/image115.png"/><Relationship Id="rId2" Type="http://schemas.openxmlformats.org/officeDocument/2006/relationships/video" Target="NULL" TargetMode="External"/><Relationship Id="rId1" Type="http://schemas.openxmlformats.org/officeDocument/2006/relationships/tags" Target="../tags/tag10.xml"/><Relationship Id="rId6" Type="http://schemas.openxmlformats.org/officeDocument/2006/relationships/image" Target="../media/image114.jpeg"/><Relationship Id="rId11" Type="http://schemas.openxmlformats.org/officeDocument/2006/relationships/image" Target="../media/image119.png"/><Relationship Id="rId5" Type="http://schemas.openxmlformats.org/officeDocument/2006/relationships/notesSlide" Target="../notesSlides/notesSlide44.xml"/><Relationship Id="rId10" Type="http://schemas.openxmlformats.org/officeDocument/2006/relationships/image" Target="../media/image118.png"/><Relationship Id="rId4" Type="http://schemas.openxmlformats.org/officeDocument/2006/relationships/slideLayout" Target="../slideLayouts/slideLayout50.xml"/><Relationship Id="rId9"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3.xml"/><Relationship Id="rId1" Type="http://schemas.openxmlformats.org/officeDocument/2006/relationships/themeOverride" Target="../theme/themeOverride21.xml"/><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51.xml"/><Relationship Id="rId1" Type="http://schemas.openxmlformats.org/officeDocument/2006/relationships/themeOverride" Target="../theme/themeOverride22.xml"/><Relationship Id="rId5" Type="http://schemas.openxmlformats.org/officeDocument/2006/relationships/image" Target="../media/image107.svg"/><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51.xml"/><Relationship Id="rId1" Type="http://schemas.openxmlformats.org/officeDocument/2006/relationships/themeOverride" Target="../theme/themeOverride23.xml"/></Relationships>
</file>

<file path=ppt/slides/_rels/slide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1.xml"/><Relationship Id="rId4" Type="http://schemas.openxmlformats.org/officeDocument/2006/relationships/image" Target="../media/image123.pn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57.xml"/><Relationship Id="rId4"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50.xml"/><Relationship Id="rId2" Type="http://schemas.openxmlformats.org/officeDocument/2006/relationships/tags" Target="../tags/tag11.xml"/><Relationship Id="rId1" Type="http://schemas.openxmlformats.org/officeDocument/2006/relationships/themeOverride" Target="../theme/themeOverride24.xml"/><Relationship Id="rId5" Type="http://schemas.openxmlformats.org/officeDocument/2006/relationships/image" Target="../media/image127.png"/><Relationship Id="rId4"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51.xml"/><Relationship Id="rId1" Type="http://schemas.openxmlformats.org/officeDocument/2006/relationships/themeOverride" Target="../theme/themeOverride25.xml"/><Relationship Id="rId5" Type="http://schemas.openxmlformats.org/officeDocument/2006/relationships/image" Target="../media/image107.svg"/><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51.xml"/><Relationship Id="rId1" Type="http://schemas.openxmlformats.org/officeDocument/2006/relationships/themeOverride" Target="../theme/themeOverride26.xml"/></Relationships>
</file>

<file path=ppt/slides/_rels/slide5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01.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3.xml"/><Relationship Id="rId1" Type="http://schemas.openxmlformats.org/officeDocument/2006/relationships/slideLayout" Target="../slideLayouts/slideLayout336.xml"/></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4.xml"/><Relationship Id="rId1" Type="http://schemas.openxmlformats.org/officeDocument/2006/relationships/slideLayout" Target="../slideLayouts/slideLayout336.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53.xml"/><Relationship Id="rId1" Type="http://schemas.openxmlformats.org/officeDocument/2006/relationships/themeOverride" Target="../theme/themeOverride27.xml"/></Relationships>
</file>

<file path=ppt/slides/_rels/slide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72.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61.xml"/></Relationships>
</file>

<file path=ppt/slides/_rels/slide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55.xml"/><Relationship Id="rId1" Type="http://schemas.openxmlformats.org/officeDocument/2006/relationships/slideLayout" Target="../slideLayouts/slideLayout5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6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notesSlide" Target="../notesSlides/notesSlide56.xml"/><Relationship Id="rId7" Type="http://schemas.openxmlformats.org/officeDocument/2006/relationships/image" Target="../media/image850.png"/><Relationship Id="rId12" Type="http://schemas.openxmlformats.org/officeDocument/2006/relationships/customXml" Target="../ink/ink7.xml"/><Relationship Id="rId2" Type="http://schemas.openxmlformats.org/officeDocument/2006/relationships/slideLayout" Target="../slideLayouts/slideLayout146.xml"/><Relationship Id="rId1" Type="http://schemas.openxmlformats.org/officeDocument/2006/relationships/themeOverride" Target="../theme/themeOverride28.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840.png"/><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customXml" Target="../ink/ink4.xml"/></Relationships>
</file>

<file path=ppt/slides/_rels/slide6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7.xml"/><Relationship Id="rId1" Type="http://schemas.openxmlformats.org/officeDocument/2006/relationships/slideLayout" Target="../slideLayouts/slideLayout50.xml"/><Relationship Id="rId6" Type="http://schemas.microsoft.com/office/2007/relationships/hdphoto" Target="../media/hdphoto5.wdp"/><Relationship Id="rId5" Type="http://schemas.openxmlformats.org/officeDocument/2006/relationships/image" Target="../media/image140.png"/><Relationship Id="rId4" Type="http://schemas.openxmlformats.org/officeDocument/2006/relationships/image" Target="../media/image139.jpg"/></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8.xml"/><Relationship Id="rId1" Type="http://schemas.openxmlformats.org/officeDocument/2006/relationships/slideLayout" Target="../slideLayouts/slideLayout50.xml"/><Relationship Id="rId6" Type="http://schemas.microsoft.com/office/2007/relationships/hdphoto" Target="../media/hdphoto6.wdp"/><Relationship Id="rId5" Type="http://schemas.openxmlformats.org/officeDocument/2006/relationships/image" Target="../media/image140.png"/><Relationship Id="rId4" Type="http://schemas.openxmlformats.org/officeDocument/2006/relationships/image" Target="../media/image139.jpg"/></Relationships>
</file>

<file path=ppt/slides/_rels/slide6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129.xml"/><Relationship Id="rId6" Type="http://schemas.openxmlformats.org/officeDocument/2006/relationships/image" Target="../media/image81.svg"/><Relationship Id="rId5" Type="http://schemas.openxmlformats.org/officeDocument/2006/relationships/image" Target="../media/image80.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1.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495D5-F952-4822-899F-AC5412B659D3}"/>
              </a:ext>
            </a:extLst>
          </p:cNvPr>
          <p:cNvSpPr>
            <a:spLocks noGrp="1"/>
          </p:cNvSpPr>
          <p:nvPr>
            <p:ph type="title"/>
          </p:nvPr>
        </p:nvSpPr>
        <p:spPr>
          <a:xfrm>
            <a:off x="584048" y="1602937"/>
            <a:ext cx="9141619" cy="1292662"/>
          </a:xfrm>
        </p:spPr>
        <p:txBody>
          <a:bodyPr/>
          <a:lstStyle/>
          <a:p>
            <a:r>
              <a:rPr lang="en-GB" sz="4400" dirty="0">
                <a:latin typeface="Segoe UI Semibold" panose="020B0702040204020203" pitchFamily="34" charset="0"/>
                <a:cs typeface="Segoe UI Semibold" panose="020B0702040204020203" pitchFamily="34" charset="0"/>
              </a:rPr>
              <a:t>Survival of the </a:t>
            </a:r>
            <a:r>
              <a:rPr lang="en-GB" sz="4400" dirty="0" err="1">
                <a:latin typeface="Segoe UI Semibold" panose="020B0702040204020203" pitchFamily="34" charset="0"/>
                <a:cs typeface="Segoe UI Semibold" panose="020B0702040204020203" pitchFamily="34" charset="0"/>
              </a:rPr>
              <a:t>Opennest</a:t>
            </a:r>
            <a:br>
              <a:rPr lang="en-GB" sz="4400" dirty="0">
                <a:latin typeface="Segoe UI Semibold" panose="020B0702040204020203" pitchFamily="34" charset="0"/>
                <a:cs typeface="Segoe UI Semibold" panose="020B0702040204020203" pitchFamily="34" charset="0"/>
              </a:rPr>
            </a:br>
            <a:r>
              <a:rPr lang="en-GB" sz="4000" dirty="0">
                <a:latin typeface="Segoe UI Semibold" panose="020B0702040204020203" pitchFamily="34" charset="0"/>
                <a:cs typeface="Segoe UI Semibold" panose="020B0702040204020203" pitchFamily="34" charset="0"/>
              </a:rPr>
              <a:t>Microsoft’s Journey to Open Source</a:t>
            </a:r>
            <a:endParaRPr lang="en-US" sz="4400" dirty="0"/>
          </a:p>
        </p:txBody>
      </p:sp>
      <p:sp>
        <p:nvSpPr>
          <p:cNvPr id="3" name="Text Placeholder 2">
            <a:extLst>
              <a:ext uri="{FF2B5EF4-FFF2-40B4-BE49-F238E27FC236}">
                <a16:creationId xmlns:a16="http://schemas.microsoft.com/office/drawing/2014/main" id="{3F6FAD76-BC71-413E-AD95-337B675F0374}"/>
              </a:ext>
            </a:extLst>
          </p:cNvPr>
          <p:cNvSpPr>
            <a:spLocks noGrp="1"/>
          </p:cNvSpPr>
          <p:nvPr>
            <p:ph type="body" sz="quarter" idx="12"/>
          </p:nvPr>
        </p:nvSpPr>
        <p:spPr>
          <a:xfrm>
            <a:off x="6851844" y="5905838"/>
            <a:ext cx="3059697" cy="615553"/>
          </a:xfrm>
        </p:spPr>
        <p:txBody>
          <a:bodyPr/>
          <a:lstStyle/>
          <a:p>
            <a:r>
              <a:rPr lang="en-GB" sz="2000" dirty="0"/>
              <a:t>Sasha Rosenbaum</a:t>
            </a:r>
          </a:p>
          <a:p>
            <a:r>
              <a:rPr lang="en-GB" sz="2000" dirty="0"/>
              <a:t>@</a:t>
            </a:r>
            <a:r>
              <a:rPr lang="en-GB" sz="2000" dirty="0" err="1"/>
              <a:t>DivineOps</a:t>
            </a:r>
            <a:endParaRPr lang="en-US" sz="2000" dirty="0"/>
          </a:p>
        </p:txBody>
      </p:sp>
      <p:sp>
        <p:nvSpPr>
          <p:cNvPr id="5" name="Text Placeholder 2">
            <a:extLst>
              <a:ext uri="{FF2B5EF4-FFF2-40B4-BE49-F238E27FC236}">
                <a16:creationId xmlns:a16="http://schemas.microsoft.com/office/drawing/2014/main" id="{D8AA2C10-5781-A74E-9F18-DD9F50B3AF7F}"/>
              </a:ext>
            </a:extLst>
          </p:cNvPr>
          <p:cNvSpPr txBox="1">
            <a:spLocks/>
          </p:cNvSpPr>
          <p:nvPr/>
        </p:nvSpPr>
        <p:spPr>
          <a:xfrm>
            <a:off x="584048" y="5905838"/>
            <a:ext cx="3059697" cy="615553"/>
          </a:xfrm>
          <a:prstGeom prst="rect">
            <a:avLst/>
          </a:prstGeom>
          <a:noFill/>
        </p:spPr>
        <p:txBody>
          <a:bodyPr vert="horz" wrap="square" lIns="0" tIns="0" rIns="0" bIns="0" rtlCol="0">
            <a:spAutoFit/>
          </a:bodyPr>
          <a:lstStyle>
            <a:lvl1pPr marL="0" marR="0" indent="0" algn="l" defTabSz="932462" rtl="0" eaLnBrk="1" fontAlgn="auto" latinLnBrk="0" hangingPunct="1">
              <a:lnSpc>
                <a:spcPct val="100000"/>
              </a:lnSpc>
              <a:spcBef>
                <a:spcPts val="0"/>
              </a:spcBef>
              <a:spcAft>
                <a:spcPts val="0"/>
              </a:spcAft>
              <a:buClrTx/>
              <a:buSzPct val="90000"/>
              <a:buFont typeface="Wingdings" panose="05000000000000000000" pitchFamily="2" charset="2"/>
              <a:buNone/>
              <a:tabLst/>
              <a:defRPr sz="1999"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GB" sz="2000" dirty="0"/>
              <a:t>Martin Woodward</a:t>
            </a:r>
          </a:p>
          <a:p>
            <a:r>
              <a:rPr lang="en-GB" sz="2000" dirty="0"/>
              <a:t>@</a:t>
            </a:r>
            <a:r>
              <a:rPr lang="en-GB" sz="2000" dirty="0" err="1"/>
              <a:t>martinwoodward</a:t>
            </a:r>
            <a:endParaRPr lang="en-US" sz="2000" dirty="0"/>
          </a:p>
        </p:txBody>
      </p:sp>
    </p:spTree>
    <p:extLst>
      <p:ext uri="{BB962C8B-B14F-4D97-AF65-F5344CB8AC3E}">
        <p14:creationId xmlns:p14="http://schemas.microsoft.com/office/powerpoint/2010/main" val="1688831873"/>
      </p:ext>
    </p:extLst>
  </p:cSld>
  <p:clrMapOvr>
    <a:masterClrMapping/>
  </p:clrMapOvr>
  <mc:AlternateContent xmlns:mc="http://schemas.openxmlformats.org/markup-compatibility/2006">
    <mc:Choice xmlns:p14="http://schemas.microsoft.com/office/powerpoint/2010/main" Requires="p14">
      <p:transition p14:dur="0" advTm="12141"/>
    </mc:Choice>
    <mc:Fallback>
      <p:transition advTm="121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814286" y="2843780"/>
            <a:ext cx="10232571" cy="1170441"/>
          </a:xfrm>
        </p:spPr>
        <p:txBody>
          <a:bodyPr anchor="ctr"/>
          <a:lstStyle/>
          <a:p>
            <a:r>
              <a:rPr lang="en-GB" sz="4800" dirty="0">
                <a:latin typeface="Segoe UI" panose="020B0502040204020203" pitchFamily="34" charset="0"/>
                <a:sym typeface="Arial Bold" charset="0"/>
              </a:rPr>
              <a:t>Step One: </a:t>
            </a:r>
            <a:r>
              <a:rPr lang="en-GB" sz="4800" dirty="0">
                <a:sym typeface="Arial Bold" charset="0"/>
              </a:rPr>
              <a:t>Consume Responsibly</a:t>
            </a:r>
            <a:endParaRPr lang="en-GB" sz="4800" dirty="0"/>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endParaRPr lang="en-GB" sz="9400" dirty="0">
              <a:solidFill>
                <a:schemeClr val="tx1"/>
              </a:solidFill>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1331431861"/>
      </p:ext>
    </p:extLst>
  </p:cSld>
  <p:clrMapOvr>
    <a:overrideClrMapping bg1="dk1" tx1="lt1" bg2="dk2" tx2="lt2" accent1="accent1" accent2="accent2" accent3="accent3" accent4="accent4" accent5="accent5" accent6="accent6" hlink="hlink" folHlink="folHlink"/>
  </p:clrMapOvr>
  <p:transition advTm="16708">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953E-A273-4AED-B0D7-C5B835541891}"/>
              </a:ext>
            </a:extLst>
          </p:cNvPr>
          <p:cNvSpPr>
            <a:spLocks noGrp="1"/>
          </p:cNvSpPr>
          <p:nvPr>
            <p:ph type="title"/>
          </p:nvPr>
        </p:nvSpPr>
        <p:spPr>
          <a:xfrm>
            <a:off x="426425" y="1817366"/>
            <a:ext cx="8231800" cy="3535032"/>
          </a:xfrm>
        </p:spPr>
        <p:txBody>
          <a:bodyPr/>
          <a:lstStyle/>
          <a:p>
            <a:r>
              <a:rPr lang="en-GB" sz="6600" dirty="0"/>
              <a:t>Don’t be a jerk</a:t>
            </a:r>
            <a:br>
              <a:rPr lang="en-GB" dirty="0"/>
            </a:br>
            <a:endParaRPr lang="en-US" dirty="0">
              <a:latin typeface="+mn-lt"/>
            </a:endParaRPr>
          </a:p>
        </p:txBody>
      </p:sp>
      <p:sp>
        <p:nvSpPr>
          <p:cNvPr id="3" name="Rectangle 2">
            <a:extLst>
              <a:ext uri="{FF2B5EF4-FFF2-40B4-BE49-F238E27FC236}">
                <a16:creationId xmlns:a16="http://schemas.microsoft.com/office/drawing/2014/main" id="{0CA1E292-61E7-1B46-885D-74E16640CAC1}"/>
              </a:ext>
            </a:extLst>
          </p:cNvPr>
          <p:cNvSpPr/>
          <p:nvPr/>
        </p:nvSpPr>
        <p:spPr>
          <a:xfrm>
            <a:off x="426425" y="2836672"/>
            <a:ext cx="6096000" cy="1754326"/>
          </a:xfrm>
          <a:prstGeom prst="rect">
            <a:avLst/>
          </a:prstGeom>
        </p:spPr>
        <p:txBody>
          <a:bodyPr>
            <a:spAutoFit/>
          </a:bodyPr>
          <a:lstStyle/>
          <a:p>
            <a:br>
              <a:rPr lang="en-GB" sz="3600" dirty="0"/>
            </a:br>
            <a:r>
              <a:rPr lang="en-GB" sz="3600" dirty="0"/>
              <a:t>Open source maintainers don’t owe you anything</a:t>
            </a:r>
            <a:endParaRPr lang="en-US" sz="3600" dirty="0"/>
          </a:p>
        </p:txBody>
      </p:sp>
    </p:spTree>
    <p:custDataLst>
      <p:tags r:id="rId1"/>
    </p:custDataLst>
    <p:extLst>
      <p:ext uri="{BB962C8B-B14F-4D97-AF65-F5344CB8AC3E}">
        <p14:creationId xmlns:p14="http://schemas.microsoft.com/office/powerpoint/2010/main" val="4129531030"/>
      </p:ext>
    </p:extLst>
  </p:cSld>
  <p:clrMapOvr>
    <a:masterClrMapping/>
  </p:clrMapOvr>
  <p:transition advTm="2210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60CC91-8671-4F3A-B772-5EBC3E9180F7}"/>
              </a:ext>
            </a:extLst>
          </p:cNvPr>
          <p:cNvSpPr>
            <a:spLocks noGrp="1"/>
          </p:cNvSpPr>
          <p:nvPr>
            <p:ph type="title"/>
          </p:nvPr>
        </p:nvSpPr>
        <p:spPr>
          <a:xfrm>
            <a:off x="426426" y="1184319"/>
            <a:ext cx="5109212" cy="3535032"/>
          </a:xfrm>
        </p:spPr>
        <p:txBody>
          <a:bodyPr/>
          <a:lstStyle/>
          <a:p>
            <a:r>
              <a:rPr lang="en-GB" dirty="0"/>
              <a:t>GitHub Sponsors</a:t>
            </a:r>
            <a:br>
              <a:rPr lang="en-GB" dirty="0"/>
            </a:br>
            <a:br>
              <a:rPr lang="en-GB" sz="3600" dirty="0"/>
            </a:br>
            <a:r>
              <a:rPr lang="en" sz="3600" dirty="0">
                <a:solidFill>
                  <a:schemeClr val="tx2"/>
                </a:solidFill>
                <a:latin typeface="+mn-lt"/>
                <a:sym typeface="Helvetica Neue"/>
              </a:rPr>
              <a:t>Directly help </a:t>
            </a:r>
            <a:r>
              <a:rPr lang="en-US" sz="3600" dirty="0">
                <a:solidFill>
                  <a:schemeClr val="tx2"/>
                </a:solidFill>
                <a:latin typeface="+mn-lt"/>
                <a:sym typeface="Helvetica Neue"/>
              </a:rPr>
              <a:t>fund</a:t>
            </a:r>
            <a:r>
              <a:rPr lang="en" sz="3600" dirty="0">
                <a:solidFill>
                  <a:schemeClr val="tx2"/>
                </a:solidFill>
                <a:latin typeface="+mn-lt"/>
                <a:ea typeface="Helvetica Neue"/>
                <a:cs typeface="Helvetica Neue"/>
                <a:sym typeface="Helvetica Neue"/>
              </a:rPr>
              <a:t> the success of </a:t>
            </a:r>
            <a:r>
              <a:rPr lang="en-US" sz="3600" dirty="0">
                <a:solidFill>
                  <a:schemeClr val="tx2"/>
                </a:solidFill>
                <a:latin typeface="+mn-lt"/>
                <a:ea typeface="Helvetica Neue"/>
                <a:cs typeface="Helvetica Neue"/>
                <a:sym typeface="Helvetica Neue"/>
              </a:rPr>
              <a:t>the </a:t>
            </a:r>
            <a:r>
              <a:rPr lang="en" sz="3600" dirty="0">
                <a:solidFill>
                  <a:schemeClr val="tx2"/>
                </a:solidFill>
                <a:latin typeface="+mn-lt"/>
                <a:ea typeface="Helvetica Neue"/>
                <a:cs typeface="Helvetica Neue"/>
                <a:sym typeface="Helvetica Neue"/>
              </a:rPr>
              <a:t>projects in your supply chain</a:t>
            </a:r>
            <a:endParaRPr lang="en-US" dirty="0">
              <a:solidFill>
                <a:schemeClr val="tx2"/>
              </a:solidFill>
              <a:latin typeface="+mn-lt"/>
            </a:endParaRPr>
          </a:p>
        </p:txBody>
      </p:sp>
      <p:sp>
        <p:nvSpPr>
          <p:cNvPr id="13" name="Rectangle 12">
            <a:extLst>
              <a:ext uri="{FF2B5EF4-FFF2-40B4-BE49-F238E27FC236}">
                <a16:creationId xmlns:a16="http://schemas.microsoft.com/office/drawing/2014/main" id="{A31B6F64-ABD5-4768-A330-040DDF36CA35}"/>
              </a:ext>
            </a:extLst>
          </p:cNvPr>
          <p:cNvSpPr/>
          <p:nvPr/>
        </p:nvSpPr>
        <p:spPr bwMode="auto">
          <a:xfrm>
            <a:off x="6096000" y="0"/>
            <a:ext cx="6096000" cy="6858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1D64B75E-DE8A-4DF1-8353-F0521206E17D}"/>
              </a:ext>
            </a:extLst>
          </p:cNvPr>
          <p:cNvGrpSpPr/>
          <p:nvPr/>
        </p:nvGrpSpPr>
        <p:grpSpPr>
          <a:xfrm>
            <a:off x="6791117" y="1208053"/>
            <a:ext cx="4891088" cy="3248025"/>
            <a:chOff x="6791864" y="571283"/>
            <a:chExt cx="4891088" cy="3248025"/>
          </a:xfrm>
        </p:grpSpPr>
        <p:sp>
          <p:nvSpPr>
            <p:cNvPr id="14" name="Google Shape;1582;p243">
              <a:extLst>
                <a:ext uri="{FF2B5EF4-FFF2-40B4-BE49-F238E27FC236}">
                  <a16:creationId xmlns:a16="http://schemas.microsoft.com/office/drawing/2014/main" id="{EC92208A-EFB0-464A-92E9-47470823F6E9}"/>
                </a:ext>
              </a:extLst>
            </p:cNvPr>
            <p:cNvSpPr/>
            <p:nvPr/>
          </p:nvSpPr>
          <p:spPr>
            <a:xfrm>
              <a:off x="9044850" y="896301"/>
              <a:ext cx="394593" cy="394593"/>
            </a:xfrm>
            <a:prstGeom prst="ellipse">
              <a:avLst/>
            </a:pr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83;p243">
              <a:extLst>
                <a:ext uri="{FF2B5EF4-FFF2-40B4-BE49-F238E27FC236}">
                  <a16:creationId xmlns:a16="http://schemas.microsoft.com/office/drawing/2014/main" id="{CC0E305E-4605-4691-9606-7E240673C80F}"/>
                </a:ext>
              </a:extLst>
            </p:cNvPr>
            <p:cNvSpPr/>
            <p:nvPr/>
          </p:nvSpPr>
          <p:spPr>
            <a:xfrm>
              <a:off x="10241824" y="2499676"/>
              <a:ext cx="394593" cy="394593"/>
            </a:xfrm>
            <a:prstGeom prst="ellipse">
              <a:avLst/>
            </a:pr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584;p243">
              <a:extLst>
                <a:ext uri="{FF2B5EF4-FFF2-40B4-BE49-F238E27FC236}">
                  <a16:creationId xmlns:a16="http://schemas.microsoft.com/office/drawing/2014/main" id="{436814A5-19DE-4C01-8ED6-D181A642CE8B}"/>
                </a:ext>
              </a:extLst>
            </p:cNvPr>
            <p:cNvSpPr/>
            <p:nvPr/>
          </p:nvSpPr>
          <p:spPr>
            <a:xfrm>
              <a:off x="10241824" y="1747201"/>
              <a:ext cx="394593" cy="394593"/>
            </a:xfrm>
            <a:prstGeom prst="ellipse">
              <a:avLst/>
            </a:pr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585;p243">
              <a:extLst>
                <a:ext uri="{FF2B5EF4-FFF2-40B4-BE49-F238E27FC236}">
                  <a16:creationId xmlns:a16="http://schemas.microsoft.com/office/drawing/2014/main" id="{649A78C6-B4E1-4893-8C02-DEE1F4A8A898}"/>
                </a:ext>
              </a:extLst>
            </p:cNvPr>
            <p:cNvSpPr/>
            <p:nvPr/>
          </p:nvSpPr>
          <p:spPr>
            <a:xfrm>
              <a:off x="9004021" y="3343755"/>
              <a:ext cx="476250" cy="370780"/>
            </a:xfrm>
            <a:prstGeom prst="roundRect">
              <a:avLst>
                <a:gd name="adj" fmla="val 19267"/>
              </a:avLst>
            </a:pr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 name="Google Shape;1586;p243" descr="Image">
              <a:extLst>
                <a:ext uri="{FF2B5EF4-FFF2-40B4-BE49-F238E27FC236}">
                  <a16:creationId xmlns:a16="http://schemas.microsoft.com/office/drawing/2014/main" id="{26E4296E-3184-4CC5-B760-F1AA3D069094}"/>
                </a:ext>
              </a:extLst>
            </p:cNvPr>
            <p:cNvPicPr preferRelativeResize="0"/>
            <p:nvPr/>
          </p:nvPicPr>
          <p:blipFill rotWithShape="1">
            <a:blip r:embed="rId3">
              <a:alphaModFix/>
            </a:blip>
            <a:srcRect/>
            <a:stretch/>
          </p:blipFill>
          <p:spPr>
            <a:xfrm>
              <a:off x="6791864" y="571283"/>
              <a:ext cx="4891088" cy="3248025"/>
            </a:xfrm>
            <a:prstGeom prst="rect">
              <a:avLst/>
            </a:prstGeom>
            <a:noFill/>
            <a:ln>
              <a:noFill/>
            </a:ln>
          </p:spPr>
        </p:pic>
        <p:pic>
          <p:nvPicPr>
            <p:cNvPr id="19" name="Google Shape;1587;p243" descr="Image">
              <a:extLst>
                <a:ext uri="{FF2B5EF4-FFF2-40B4-BE49-F238E27FC236}">
                  <a16:creationId xmlns:a16="http://schemas.microsoft.com/office/drawing/2014/main" id="{DB7585DF-1BF0-41B0-ABA4-C7DD45B825DE}"/>
                </a:ext>
              </a:extLst>
            </p:cNvPr>
            <p:cNvPicPr preferRelativeResize="0"/>
            <p:nvPr/>
          </p:nvPicPr>
          <p:blipFill rotWithShape="1">
            <a:blip r:embed="rId4">
              <a:alphaModFix/>
            </a:blip>
            <a:srcRect/>
            <a:stretch/>
          </p:blipFill>
          <p:spPr>
            <a:xfrm>
              <a:off x="10371959" y="1819931"/>
              <a:ext cx="914400" cy="933450"/>
            </a:xfrm>
            <a:prstGeom prst="rect">
              <a:avLst/>
            </a:prstGeom>
            <a:noFill/>
            <a:ln>
              <a:noFill/>
            </a:ln>
          </p:spPr>
        </p:pic>
        <p:pic>
          <p:nvPicPr>
            <p:cNvPr id="20" name="Google Shape;1588;p243" descr="Image">
              <a:extLst>
                <a:ext uri="{FF2B5EF4-FFF2-40B4-BE49-F238E27FC236}">
                  <a16:creationId xmlns:a16="http://schemas.microsoft.com/office/drawing/2014/main" id="{74F5CCB5-BC76-4DEF-8EC9-B96DDC1014A7}"/>
                </a:ext>
              </a:extLst>
            </p:cNvPr>
            <p:cNvPicPr preferRelativeResize="0"/>
            <p:nvPr/>
          </p:nvPicPr>
          <p:blipFill rotWithShape="1">
            <a:blip r:embed="rId5">
              <a:alphaModFix/>
            </a:blip>
            <a:srcRect/>
            <a:stretch/>
          </p:blipFill>
          <p:spPr>
            <a:xfrm>
              <a:off x="7159584" y="1819931"/>
              <a:ext cx="961933" cy="933450"/>
            </a:xfrm>
            <a:prstGeom prst="rect">
              <a:avLst/>
            </a:prstGeom>
            <a:noFill/>
            <a:ln>
              <a:noFill/>
            </a:ln>
          </p:spPr>
        </p:pic>
      </p:grpSp>
      <p:pic>
        <p:nvPicPr>
          <p:cNvPr id="23" name="Graphic 22">
            <a:extLst>
              <a:ext uri="{FF2B5EF4-FFF2-40B4-BE49-F238E27FC236}">
                <a16:creationId xmlns:a16="http://schemas.microsoft.com/office/drawing/2014/main" id="{7A81104B-31E3-4EBA-BA57-A23C4A7C626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6916"/>
          <a:stretch/>
        </p:blipFill>
        <p:spPr>
          <a:xfrm>
            <a:off x="2853500" y="4052029"/>
            <a:ext cx="3377255" cy="2805972"/>
          </a:xfrm>
          <a:prstGeom prst="rect">
            <a:avLst/>
          </a:prstGeom>
        </p:spPr>
      </p:pic>
    </p:spTree>
    <p:extLst>
      <p:ext uri="{BB962C8B-B14F-4D97-AF65-F5344CB8AC3E}">
        <p14:creationId xmlns:p14="http://schemas.microsoft.com/office/powerpoint/2010/main" val="2989504064"/>
      </p:ext>
    </p:extLst>
  </p:cSld>
  <p:clrMapOvr>
    <a:masterClrMapping/>
  </p:clrMapOvr>
  <p:transition advTm="15897">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953E-A273-4AED-B0D7-C5B835541891}"/>
              </a:ext>
            </a:extLst>
          </p:cNvPr>
          <p:cNvSpPr>
            <a:spLocks noGrp="1"/>
          </p:cNvSpPr>
          <p:nvPr>
            <p:ph type="title"/>
          </p:nvPr>
        </p:nvSpPr>
        <p:spPr>
          <a:xfrm>
            <a:off x="1094955" y="2451490"/>
            <a:ext cx="10002089" cy="881062"/>
          </a:xfrm>
        </p:spPr>
        <p:txBody>
          <a:bodyPr/>
          <a:lstStyle/>
          <a:p>
            <a:pPr algn="ctr"/>
            <a:r>
              <a:rPr lang="en-GB" sz="6000" dirty="0">
                <a:solidFill>
                  <a:schemeClr val="tx2"/>
                </a:solidFill>
                <a:latin typeface="Segoe UI" panose="020B0502040204020203" pitchFamily="34" charset="0"/>
              </a:rPr>
              <a:t>Do you use open source?</a:t>
            </a:r>
            <a:endParaRPr lang="en-US" sz="6000" dirty="0">
              <a:solidFill>
                <a:schemeClr val="tx2"/>
              </a:solidFill>
              <a:latin typeface="Segoe UI" panose="020B0502040204020203" pitchFamily="34" charset="0"/>
            </a:endParaRPr>
          </a:p>
        </p:txBody>
      </p:sp>
    </p:spTree>
    <p:extLst>
      <p:ext uri="{BB962C8B-B14F-4D97-AF65-F5344CB8AC3E}">
        <p14:creationId xmlns:p14="http://schemas.microsoft.com/office/powerpoint/2010/main" val="3944460728"/>
      </p:ext>
    </p:extLst>
  </p:cSld>
  <p:clrMapOvr>
    <a:masterClrMapping/>
  </p:clrMapOvr>
  <p:transition advTm="25002">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Open source software in the Enterprise</a:t>
            </a:r>
          </a:p>
        </p:txBody>
      </p:sp>
      <p:pic>
        <p:nvPicPr>
          <p:cNvPr id="18" name="Google Shape;1547;p230" descr="Image">
            <a:extLst>
              <a:ext uri="{FF2B5EF4-FFF2-40B4-BE49-F238E27FC236}">
                <a16:creationId xmlns:a16="http://schemas.microsoft.com/office/drawing/2014/main" id="{A40B6C8A-AF08-4A2F-AB4F-F42B79B3B54C}"/>
              </a:ext>
            </a:extLst>
          </p:cNvPr>
          <p:cNvPicPr preferRelativeResize="0"/>
          <p:nvPr/>
        </p:nvPicPr>
        <p:blipFill rotWithShape="1">
          <a:blip r:embed="rId3">
            <a:alphaModFix/>
          </a:blip>
          <a:srcRect/>
          <a:stretch/>
        </p:blipFill>
        <p:spPr>
          <a:xfrm rot="21377626">
            <a:off x="7869038" y="1765967"/>
            <a:ext cx="2153797" cy="2305252"/>
          </a:xfrm>
          <a:prstGeom prst="rect">
            <a:avLst/>
          </a:prstGeom>
          <a:noFill/>
          <a:ln>
            <a:noFill/>
          </a:ln>
        </p:spPr>
      </p:pic>
      <p:sp>
        <p:nvSpPr>
          <p:cNvPr id="19" name="Arc 18">
            <a:extLst>
              <a:ext uri="{FF2B5EF4-FFF2-40B4-BE49-F238E27FC236}">
                <a16:creationId xmlns:a16="http://schemas.microsoft.com/office/drawing/2014/main" id="{9BE39EAD-5E6F-40BB-9221-D406F01F910F}"/>
              </a:ext>
            </a:extLst>
          </p:cNvPr>
          <p:cNvSpPr/>
          <p:nvPr/>
        </p:nvSpPr>
        <p:spPr>
          <a:xfrm>
            <a:off x="6004249" y="1363853"/>
            <a:ext cx="4633993" cy="4633993"/>
          </a:xfrm>
          <a:prstGeom prst="arc">
            <a:avLst>
              <a:gd name="adj1" fmla="val 816734"/>
              <a:gd name="adj2" fmla="val 18001454"/>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pic>
        <p:nvPicPr>
          <p:cNvPr id="20" name="Google Shape;1546;p230" descr="Image">
            <a:extLst>
              <a:ext uri="{FF2B5EF4-FFF2-40B4-BE49-F238E27FC236}">
                <a16:creationId xmlns:a16="http://schemas.microsoft.com/office/drawing/2014/main" id="{E4403C75-8FD9-4D2C-A112-D0405FE32FA3}"/>
              </a:ext>
            </a:extLst>
          </p:cNvPr>
          <p:cNvPicPr preferRelativeResize="0"/>
          <p:nvPr/>
        </p:nvPicPr>
        <p:blipFill rotWithShape="1">
          <a:blip r:embed="rId4">
            <a:alphaModFix/>
          </a:blip>
          <a:srcRect/>
          <a:stretch/>
        </p:blipFill>
        <p:spPr>
          <a:xfrm>
            <a:off x="7968269" y="2305050"/>
            <a:ext cx="2509726" cy="2133600"/>
          </a:xfrm>
          <a:prstGeom prst="rect">
            <a:avLst/>
          </a:prstGeom>
          <a:noFill/>
          <a:ln>
            <a:noFill/>
          </a:ln>
        </p:spPr>
      </p:pic>
      <p:sp>
        <p:nvSpPr>
          <p:cNvPr id="21" name="Arc 20">
            <a:extLst>
              <a:ext uri="{FF2B5EF4-FFF2-40B4-BE49-F238E27FC236}">
                <a16:creationId xmlns:a16="http://schemas.microsoft.com/office/drawing/2014/main" id="{5DE2977E-9CC9-4815-9CD7-FAC0CBFDADA0}"/>
              </a:ext>
            </a:extLst>
          </p:cNvPr>
          <p:cNvSpPr/>
          <p:nvPr/>
        </p:nvSpPr>
        <p:spPr>
          <a:xfrm>
            <a:off x="6066306" y="1420217"/>
            <a:ext cx="4510007" cy="4510007"/>
          </a:xfrm>
          <a:prstGeom prst="arc">
            <a:avLst>
              <a:gd name="adj1" fmla="val 792235"/>
              <a:gd name="adj2" fmla="val 18020133"/>
            </a:avLst>
          </a:prstGeom>
          <a:solidFill>
            <a:srgbClr val="00B0F0"/>
          </a:solidFill>
          <a:ln>
            <a:solidFill>
              <a:schemeClr val="tx1"/>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cxnSp>
        <p:nvCxnSpPr>
          <p:cNvPr id="22" name="Straight Connector 21">
            <a:extLst>
              <a:ext uri="{FF2B5EF4-FFF2-40B4-BE49-F238E27FC236}">
                <a16:creationId xmlns:a16="http://schemas.microsoft.com/office/drawing/2014/main" id="{7C15E76F-6A02-4151-934D-17939F83D728}"/>
              </a:ext>
            </a:extLst>
          </p:cNvPr>
          <p:cNvCxnSpPr>
            <a:cxnSpLocks/>
          </p:cNvCxnSpPr>
          <p:nvPr/>
        </p:nvCxnSpPr>
        <p:spPr>
          <a:xfrm>
            <a:off x="6163284" y="5114441"/>
            <a:ext cx="321411"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7D9268-F4F2-4815-B160-E94766C6ABB6}"/>
              </a:ext>
            </a:extLst>
          </p:cNvPr>
          <p:cNvSpPr txBox="1"/>
          <p:nvPr/>
        </p:nvSpPr>
        <p:spPr>
          <a:xfrm>
            <a:off x="5291610" y="5250379"/>
            <a:ext cx="1225464" cy="246221"/>
          </a:xfrm>
          <a:prstGeom prst="rect">
            <a:avLst/>
          </a:prstGeom>
          <a:noFill/>
        </p:spPr>
        <p:txBody>
          <a:bodyPr wrap="none" lIns="0" tIns="0" rIns="0" bIns="0" rtlCol="0">
            <a:spAutoFit/>
          </a:bodyPr>
          <a:lstStyle/>
          <a:p>
            <a:pPr algn="l"/>
            <a:r>
              <a:rPr lang="en-US" sz="1600" b="1" dirty="0">
                <a:solidFill>
                  <a:schemeClr val="bg1"/>
                </a:solidFill>
              </a:rPr>
              <a:t>Open Source</a:t>
            </a:r>
          </a:p>
        </p:txBody>
      </p:sp>
      <p:sp>
        <p:nvSpPr>
          <p:cNvPr id="29" name="Arc 28">
            <a:extLst>
              <a:ext uri="{FF2B5EF4-FFF2-40B4-BE49-F238E27FC236}">
                <a16:creationId xmlns:a16="http://schemas.microsoft.com/office/drawing/2014/main" id="{3B046C7F-9088-400D-9AAE-D8EAE0ED891D}"/>
              </a:ext>
            </a:extLst>
          </p:cNvPr>
          <p:cNvSpPr/>
          <p:nvPr/>
        </p:nvSpPr>
        <p:spPr>
          <a:xfrm>
            <a:off x="6001667" y="1361269"/>
            <a:ext cx="4633993" cy="4633993"/>
          </a:xfrm>
          <a:prstGeom prst="arc">
            <a:avLst>
              <a:gd name="adj1" fmla="val 18156318"/>
              <a:gd name="adj2" fmla="val 18926326"/>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30" name="Arc 29">
            <a:extLst>
              <a:ext uri="{FF2B5EF4-FFF2-40B4-BE49-F238E27FC236}">
                <a16:creationId xmlns:a16="http://schemas.microsoft.com/office/drawing/2014/main" id="{60C28560-6499-4DAB-9F0F-85FD343E2800}"/>
              </a:ext>
            </a:extLst>
          </p:cNvPr>
          <p:cNvSpPr/>
          <p:nvPr/>
        </p:nvSpPr>
        <p:spPr>
          <a:xfrm>
            <a:off x="6001666" y="1358685"/>
            <a:ext cx="4633993" cy="4633993"/>
          </a:xfrm>
          <a:prstGeom prst="arc">
            <a:avLst>
              <a:gd name="adj1" fmla="val 19262240"/>
              <a:gd name="adj2" fmla="val 588936"/>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cxnSp>
        <p:nvCxnSpPr>
          <p:cNvPr id="31" name="Straight Connector 30">
            <a:extLst>
              <a:ext uri="{FF2B5EF4-FFF2-40B4-BE49-F238E27FC236}">
                <a16:creationId xmlns:a16="http://schemas.microsoft.com/office/drawing/2014/main" id="{8FB078EF-98F7-4110-BE30-C45443B69D93}"/>
              </a:ext>
            </a:extLst>
          </p:cNvPr>
          <p:cNvCxnSpPr>
            <a:cxnSpLocks/>
          </p:cNvCxnSpPr>
          <p:nvPr/>
        </p:nvCxnSpPr>
        <p:spPr>
          <a:xfrm>
            <a:off x="10576249" y="3171341"/>
            <a:ext cx="344517"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3AFDEE5-49C4-4D40-AC2C-D24D3BDF0A9C}"/>
              </a:ext>
            </a:extLst>
          </p:cNvPr>
          <p:cNvSpPr txBox="1"/>
          <p:nvPr/>
        </p:nvSpPr>
        <p:spPr>
          <a:xfrm>
            <a:off x="10822726" y="3429000"/>
            <a:ext cx="1214243" cy="246221"/>
          </a:xfrm>
          <a:prstGeom prst="rect">
            <a:avLst/>
          </a:prstGeom>
          <a:noFill/>
        </p:spPr>
        <p:txBody>
          <a:bodyPr wrap="none" lIns="0" tIns="0" rIns="0" bIns="0" rtlCol="0">
            <a:spAutoFit/>
          </a:bodyPr>
          <a:lstStyle/>
          <a:p>
            <a:pPr algn="l"/>
            <a:r>
              <a:rPr lang="en-US" sz="1600" b="1">
                <a:solidFill>
                  <a:schemeClr val="bg1"/>
                </a:solidFill>
              </a:rPr>
              <a:t>Inner Source</a:t>
            </a:r>
          </a:p>
        </p:txBody>
      </p:sp>
      <p:cxnSp>
        <p:nvCxnSpPr>
          <p:cNvPr id="33" name="Straight Connector 32">
            <a:extLst>
              <a:ext uri="{FF2B5EF4-FFF2-40B4-BE49-F238E27FC236}">
                <a16:creationId xmlns:a16="http://schemas.microsoft.com/office/drawing/2014/main" id="{37D825C1-35B7-4B49-AD18-CC0190FA7F01}"/>
              </a:ext>
            </a:extLst>
          </p:cNvPr>
          <p:cNvCxnSpPr>
            <a:cxnSpLocks/>
          </p:cNvCxnSpPr>
          <p:nvPr/>
        </p:nvCxnSpPr>
        <p:spPr>
          <a:xfrm flipV="1">
            <a:off x="9782284" y="1685924"/>
            <a:ext cx="107841" cy="190017"/>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85C9F8B-E347-446C-A0B3-C1CB271D1E53}"/>
              </a:ext>
            </a:extLst>
          </p:cNvPr>
          <p:cNvCxnSpPr>
            <a:cxnSpLocks/>
          </p:cNvCxnSpPr>
          <p:nvPr/>
        </p:nvCxnSpPr>
        <p:spPr>
          <a:xfrm>
            <a:off x="9890125" y="1685924"/>
            <a:ext cx="438150" cy="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1C326B5-E83A-4FC5-BCF7-FB11A268E9DB}"/>
              </a:ext>
            </a:extLst>
          </p:cNvPr>
          <p:cNvSpPr txBox="1"/>
          <p:nvPr/>
        </p:nvSpPr>
        <p:spPr>
          <a:xfrm>
            <a:off x="10450285" y="1532035"/>
            <a:ext cx="982641" cy="246221"/>
          </a:xfrm>
          <a:prstGeom prst="rect">
            <a:avLst/>
          </a:prstGeom>
          <a:noFill/>
        </p:spPr>
        <p:txBody>
          <a:bodyPr wrap="none" lIns="0" tIns="0" rIns="0" bIns="0" rtlCol="0">
            <a:spAutoFit/>
          </a:bodyPr>
          <a:lstStyle/>
          <a:p>
            <a:pPr algn="l"/>
            <a:r>
              <a:rPr lang="en-US" sz="1600" b="1">
                <a:solidFill>
                  <a:schemeClr val="bg1"/>
                </a:solidFill>
              </a:rPr>
              <a:t>New Code</a:t>
            </a:r>
          </a:p>
        </p:txBody>
      </p:sp>
      <p:sp>
        <p:nvSpPr>
          <p:cNvPr id="36" name="Rectangle 35">
            <a:extLst>
              <a:ext uri="{FF2B5EF4-FFF2-40B4-BE49-F238E27FC236}">
                <a16:creationId xmlns:a16="http://schemas.microsoft.com/office/drawing/2014/main" id="{E19F96A0-4DB4-4CCB-8462-0E988CB5FD1F}"/>
              </a:ext>
            </a:extLst>
          </p:cNvPr>
          <p:cNvSpPr/>
          <p:nvPr/>
        </p:nvSpPr>
        <p:spPr>
          <a:xfrm>
            <a:off x="2517002" y="2203272"/>
            <a:ext cx="2487519" cy="923330"/>
          </a:xfrm>
          <a:prstGeom prst="rect">
            <a:avLst/>
          </a:prstGeom>
        </p:spPr>
        <p:txBody>
          <a:bodyPr wrap="square">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225">
              <a:spcAft>
                <a:spcPts val="2400"/>
              </a:spcAft>
              <a:defRPr/>
            </a:pPr>
            <a:r>
              <a:rPr lang="en-US" sz="1800" dirty="0">
                <a:solidFill>
                  <a:schemeClr val="bg1"/>
                </a:solidFill>
                <a:cs typeface="Segoe UI Semibold" panose="020B0702040204020203" pitchFamily="34" charset="0"/>
              </a:rPr>
              <a:t>of organizations make extensive use of open source</a:t>
            </a:r>
            <a:endParaRPr lang="en-US" sz="1800" baseline="30000" dirty="0">
              <a:solidFill>
                <a:schemeClr val="bg1"/>
              </a:solidFill>
              <a:latin typeface="Segoe UI Semilight"/>
              <a:cs typeface="Segoe UI Semibold" panose="020B0702040204020203" pitchFamily="34" charset="0"/>
            </a:endParaRPr>
          </a:p>
        </p:txBody>
      </p:sp>
      <p:grpSp>
        <p:nvGrpSpPr>
          <p:cNvPr id="37" name="Group 36">
            <a:extLst>
              <a:ext uri="{FF2B5EF4-FFF2-40B4-BE49-F238E27FC236}">
                <a16:creationId xmlns:a16="http://schemas.microsoft.com/office/drawing/2014/main" id="{9FB9BE37-D9D0-498D-A44A-68EBB43CB58E}"/>
              </a:ext>
            </a:extLst>
          </p:cNvPr>
          <p:cNvGrpSpPr/>
          <p:nvPr/>
        </p:nvGrpSpPr>
        <p:grpSpPr>
          <a:xfrm>
            <a:off x="495248" y="1758465"/>
            <a:ext cx="1809524" cy="1812944"/>
            <a:chOff x="6066596" y="365265"/>
            <a:chExt cx="1845809" cy="1849297"/>
          </a:xfrm>
        </p:grpSpPr>
        <p:sp>
          <p:nvSpPr>
            <p:cNvPr id="38" name="TextBox 37">
              <a:extLst>
                <a:ext uri="{FF2B5EF4-FFF2-40B4-BE49-F238E27FC236}">
                  <a16:creationId xmlns:a16="http://schemas.microsoft.com/office/drawing/2014/main" id="{C83D2ACF-BEF3-459D-B259-4DF0F0AE50C1}"/>
                </a:ext>
              </a:extLst>
            </p:cNvPr>
            <p:cNvSpPr txBox="1"/>
            <p:nvPr/>
          </p:nvSpPr>
          <p:spPr>
            <a:xfrm>
              <a:off x="6066596" y="365265"/>
              <a:ext cx="1832791" cy="1832788"/>
            </a:xfrm>
            <a:prstGeom prst="rect">
              <a:avLst/>
            </a:prstGeom>
            <a:noFill/>
            <a:ln>
              <a:noFill/>
            </a:ln>
          </p:spPr>
          <p:txBody>
            <a:bodyPr wrap="square" lIns="179285" tIns="143428" rIns="179285" bIns="143428" rtlCol="0" anchor="ctr">
              <a:noAutofit/>
            </a:bodyPr>
            <a:lstStyle/>
            <a:p>
              <a:pPr algn="ctr">
                <a:lnSpc>
                  <a:spcPct val="90000"/>
                </a:lnSpc>
                <a:spcAft>
                  <a:spcPts val="588"/>
                </a:spcAft>
              </a:pPr>
              <a:r>
                <a:rPr lang="en-GB" sz="4000" dirty="0">
                  <a:solidFill>
                    <a:srgbClr val="00B0F0"/>
                  </a:solidFill>
                </a:rPr>
                <a:t>99%</a:t>
              </a:r>
              <a:endParaRPr lang="en-US" sz="4000" dirty="0">
                <a:solidFill>
                  <a:srgbClr val="00B0F0"/>
                </a:solidFill>
              </a:endParaRPr>
            </a:p>
          </p:txBody>
        </p:sp>
        <p:sp>
          <p:nvSpPr>
            <p:cNvPr id="39" name="Circle: Hollow 38">
              <a:extLst>
                <a:ext uri="{FF2B5EF4-FFF2-40B4-BE49-F238E27FC236}">
                  <a16:creationId xmlns:a16="http://schemas.microsoft.com/office/drawing/2014/main" id="{62D53242-B66D-489A-977A-65D855030EE9}"/>
                </a:ext>
              </a:extLst>
            </p:cNvPr>
            <p:cNvSpPr/>
            <p:nvPr/>
          </p:nvSpPr>
          <p:spPr bwMode="auto">
            <a:xfrm>
              <a:off x="6066598" y="373519"/>
              <a:ext cx="1832789" cy="1832789"/>
            </a:xfrm>
            <a:prstGeom prst="donut">
              <a:avLst>
                <a:gd name="adj" fmla="val 5555"/>
              </a:avLst>
            </a:pr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40" name="Block Arc 39">
              <a:extLst>
                <a:ext uri="{FF2B5EF4-FFF2-40B4-BE49-F238E27FC236}">
                  <a16:creationId xmlns:a16="http://schemas.microsoft.com/office/drawing/2014/main" id="{908297CD-D069-4E75-852F-C80AC42D8176}"/>
                </a:ext>
              </a:extLst>
            </p:cNvPr>
            <p:cNvSpPr/>
            <p:nvPr/>
          </p:nvSpPr>
          <p:spPr bwMode="auto">
            <a:xfrm rot="5400000" flipH="1">
              <a:off x="6066597" y="368755"/>
              <a:ext cx="1845807" cy="1845808"/>
            </a:xfrm>
            <a:prstGeom prst="blockArc">
              <a:avLst>
                <a:gd name="adj1" fmla="val 596903"/>
                <a:gd name="adj2" fmla="val 65340"/>
                <a:gd name="adj3" fmla="val 6249"/>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CFA3788D-CAC6-44CF-BB60-7A228AA79BF9}"/>
              </a:ext>
            </a:extLst>
          </p:cNvPr>
          <p:cNvGrpSpPr/>
          <p:nvPr/>
        </p:nvGrpSpPr>
        <p:grpSpPr>
          <a:xfrm>
            <a:off x="580898" y="4066635"/>
            <a:ext cx="1809524" cy="1812944"/>
            <a:chOff x="6066596" y="365265"/>
            <a:chExt cx="1845809" cy="1849297"/>
          </a:xfrm>
        </p:grpSpPr>
        <p:sp>
          <p:nvSpPr>
            <p:cNvPr id="42" name="TextBox 41">
              <a:extLst>
                <a:ext uri="{FF2B5EF4-FFF2-40B4-BE49-F238E27FC236}">
                  <a16:creationId xmlns:a16="http://schemas.microsoft.com/office/drawing/2014/main" id="{B134C341-E6D3-4439-8264-5605358FFB03}"/>
                </a:ext>
              </a:extLst>
            </p:cNvPr>
            <p:cNvSpPr txBox="1"/>
            <p:nvPr/>
          </p:nvSpPr>
          <p:spPr>
            <a:xfrm>
              <a:off x="6066596" y="365265"/>
              <a:ext cx="1832791" cy="1832788"/>
            </a:xfrm>
            <a:prstGeom prst="rect">
              <a:avLst/>
            </a:prstGeom>
            <a:noFill/>
            <a:ln>
              <a:noFill/>
            </a:ln>
          </p:spPr>
          <p:txBody>
            <a:bodyPr wrap="square" lIns="179285" tIns="143428" rIns="179285" bIns="143428" rtlCol="0" anchor="ctr">
              <a:noAutofit/>
            </a:bodyPr>
            <a:lstStyle/>
            <a:p>
              <a:pPr algn="ctr">
                <a:lnSpc>
                  <a:spcPct val="90000"/>
                </a:lnSpc>
                <a:spcAft>
                  <a:spcPts val="588"/>
                </a:spcAft>
              </a:pPr>
              <a:r>
                <a:rPr lang="en-GB" sz="4000" dirty="0">
                  <a:solidFill>
                    <a:srgbClr val="00B0F0"/>
                  </a:solidFill>
                </a:rPr>
                <a:t>90%</a:t>
              </a:r>
              <a:endParaRPr lang="en-US" sz="4000" dirty="0">
                <a:solidFill>
                  <a:srgbClr val="00B0F0"/>
                </a:solidFill>
              </a:endParaRPr>
            </a:p>
          </p:txBody>
        </p:sp>
        <p:sp>
          <p:nvSpPr>
            <p:cNvPr id="43" name="Circle: Hollow 42">
              <a:extLst>
                <a:ext uri="{FF2B5EF4-FFF2-40B4-BE49-F238E27FC236}">
                  <a16:creationId xmlns:a16="http://schemas.microsoft.com/office/drawing/2014/main" id="{2F0548E2-D9A9-478A-A9FF-BDF4EF0AC659}"/>
                </a:ext>
              </a:extLst>
            </p:cNvPr>
            <p:cNvSpPr/>
            <p:nvPr/>
          </p:nvSpPr>
          <p:spPr bwMode="auto">
            <a:xfrm>
              <a:off x="6066598" y="373519"/>
              <a:ext cx="1832789" cy="1832789"/>
            </a:xfrm>
            <a:prstGeom prst="donut">
              <a:avLst>
                <a:gd name="adj" fmla="val 5555"/>
              </a:avLst>
            </a:prstGeom>
            <a:solidFill>
              <a:srgbClr val="9393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44" name="Block Arc 43">
              <a:extLst>
                <a:ext uri="{FF2B5EF4-FFF2-40B4-BE49-F238E27FC236}">
                  <a16:creationId xmlns:a16="http://schemas.microsoft.com/office/drawing/2014/main" id="{B95E8236-FA81-4322-A450-E7D0CCCADB1D}"/>
                </a:ext>
              </a:extLst>
            </p:cNvPr>
            <p:cNvSpPr/>
            <p:nvPr/>
          </p:nvSpPr>
          <p:spPr bwMode="auto">
            <a:xfrm rot="5400000" flipH="1">
              <a:off x="6066597" y="368755"/>
              <a:ext cx="1845807" cy="1845808"/>
            </a:xfrm>
            <a:prstGeom prst="blockArc">
              <a:avLst>
                <a:gd name="adj1" fmla="val 2175214"/>
                <a:gd name="adj2" fmla="val 65340"/>
                <a:gd name="adj3" fmla="val 6249"/>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95B97E95-D6D0-428A-8C64-9E4D5AF6DB67}"/>
              </a:ext>
            </a:extLst>
          </p:cNvPr>
          <p:cNvSpPr/>
          <p:nvPr/>
        </p:nvSpPr>
        <p:spPr>
          <a:xfrm>
            <a:off x="2470474" y="4444821"/>
            <a:ext cx="2917347" cy="923330"/>
          </a:xfrm>
          <a:prstGeom prst="rect">
            <a:avLst/>
          </a:prstGeom>
        </p:spPr>
        <p:txBody>
          <a:bodyPr wrap="square">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225">
              <a:spcAft>
                <a:spcPts val="2400"/>
              </a:spcAft>
              <a:defRPr/>
            </a:pPr>
            <a:r>
              <a:rPr lang="en-GB" sz="1800">
                <a:solidFill>
                  <a:schemeClr val="bg1"/>
                </a:solidFill>
                <a:cs typeface="Segoe UI Semibold" panose="020B0702040204020203" pitchFamily="34" charset="0"/>
              </a:rPr>
              <a:t>of new application development leverages open source software.</a:t>
            </a:r>
          </a:p>
        </p:txBody>
      </p:sp>
      <p:cxnSp>
        <p:nvCxnSpPr>
          <p:cNvPr id="46" name="Straight Connector 45">
            <a:extLst>
              <a:ext uri="{FF2B5EF4-FFF2-40B4-BE49-F238E27FC236}">
                <a16:creationId xmlns:a16="http://schemas.microsoft.com/office/drawing/2014/main" id="{24D106D3-8C3F-4C03-BC6C-52AD2D979173}"/>
              </a:ext>
            </a:extLst>
          </p:cNvPr>
          <p:cNvCxnSpPr>
            <a:cxnSpLocks/>
          </p:cNvCxnSpPr>
          <p:nvPr/>
        </p:nvCxnSpPr>
        <p:spPr>
          <a:xfrm>
            <a:off x="10920766" y="3171341"/>
            <a:ext cx="152400" cy="15240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7F2396-913B-4FE7-A9B6-734E8B53C57F}"/>
              </a:ext>
            </a:extLst>
          </p:cNvPr>
          <p:cNvCxnSpPr>
            <a:cxnSpLocks/>
          </p:cNvCxnSpPr>
          <p:nvPr/>
        </p:nvCxnSpPr>
        <p:spPr>
          <a:xfrm flipH="1">
            <a:off x="6038563" y="5118911"/>
            <a:ext cx="122138" cy="150557"/>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AEC8BA3-A21C-46EB-942D-D72A7549C8D0}"/>
              </a:ext>
            </a:extLst>
          </p:cNvPr>
          <p:cNvSpPr txBox="1">
            <a:spLocks/>
          </p:cNvSpPr>
          <p:nvPr/>
        </p:nvSpPr>
        <p:spPr>
          <a:xfrm>
            <a:off x="6261073" y="6124091"/>
            <a:ext cx="4115177" cy="369332"/>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921" b="1" strike="noStrike" kern="1200" cap="none" spc="-50" baseline="0">
                <a:ln w="3175">
                  <a:noFill/>
                </a:ln>
                <a:solidFill>
                  <a:schemeClr val="tx1"/>
                </a:solidFill>
                <a:effectLst/>
                <a:latin typeface="+mj-lt"/>
                <a:ea typeface="+mn-ea"/>
                <a:cs typeface="Segoe UI" pitchFamily="34" charset="0"/>
              </a:defRPr>
            </a:lvl1pPr>
          </a:lstStyle>
          <a:p>
            <a:pPr algn="ctr"/>
            <a:r>
              <a:rPr lang="en-US" sz="2400" dirty="0">
                <a:solidFill>
                  <a:srgbClr val="ACC8F2"/>
                </a:solidFill>
                <a:latin typeface="+mn-lt"/>
                <a:sym typeface="Helvetica Neue"/>
              </a:rPr>
              <a:t>New Application Code</a:t>
            </a:r>
            <a:endParaRPr lang="en-US" sz="2400" dirty="0">
              <a:solidFill>
                <a:srgbClr val="ACC8F2"/>
              </a:solidFill>
              <a:latin typeface="+mn-lt"/>
            </a:endParaRPr>
          </a:p>
        </p:txBody>
      </p:sp>
      <p:sp>
        <p:nvSpPr>
          <p:cNvPr id="49" name="Rectangle 48">
            <a:extLst>
              <a:ext uri="{FF2B5EF4-FFF2-40B4-BE49-F238E27FC236}">
                <a16:creationId xmlns:a16="http://schemas.microsoft.com/office/drawing/2014/main" id="{80DEA835-5BE9-4A48-8BBC-B85E05D768E6}"/>
              </a:ext>
            </a:extLst>
          </p:cNvPr>
          <p:cNvSpPr/>
          <p:nvPr/>
        </p:nvSpPr>
        <p:spPr>
          <a:xfrm>
            <a:off x="240227" y="6439867"/>
            <a:ext cx="4015843" cy="261610"/>
          </a:xfrm>
          <a:prstGeom prst="rect">
            <a:avLst/>
          </a:prstGeom>
        </p:spPr>
        <p:txBody>
          <a:bodyPr wrap="none">
            <a:spAutoFit/>
          </a:bodyPr>
          <a:lstStyle/>
          <a:p>
            <a:r>
              <a:rPr lang="en-US" sz="1100">
                <a:solidFill>
                  <a:schemeClr val="bg1">
                    <a:lumMod val="75000"/>
                  </a:schemeClr>
                </a:solidFill>
                <a:latin typeface="Arial" panose="020B0604020202020204" pitchFamily="34" charset="0"/>
              </a:rPr>
              <a:t>Source: Forrester Wave Software Composition Analysis 2017</a:t>
            </a:r>
            <a:endParaRPr lang="en-US" sz="1100">
              <a:solidFill>
                <a:schemeClr val="bg1">
                  <a:lumMod val="75000"/>
                </a:schemeClr>
              </a:solidFill>
            </a:endParaRPr>
          </a:p>
        </p:txBody>
      </p:sp>
    </p:spTree>
    <p:extLst>
      <p:ext uri="{BB962C8B-B14F-4D97-AF65-F5344CB8AC3E}">
        <p14:creationId xmlns:p14="http://schemas.microsoft.com/office/powerpoint/2010/main" val="560721106"/>
      </p:ext>
    </p:extLst>
  </p:cSld>
  <p:clrMapOvr>
    <a:masterClrMapping/>
  </p:clrMapOvr>
  <mc:AlternateContent xmlns:mc="http://schemas.openxmlformats.org/markup-compatibility/2006">
    <mc:Choice xmlns:p14="http://schemas.microsoft.com/office/powerpoint/2010/main" Requires="p14">
      <p:transition spd="med" p14:dur="700" advTm="17867">
        <p:fade/>
      </p:transition>
    </mc:Choice>
    <mc:Fallback>
      <p:transition spd="med" advTm="17867">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2"/>
        <p:cNvGrpSpPr/>
        <p:nvPr/>
      </p:nvGrpSpPr>
      <p:grpSpPr>
        <a:xfrm>
          <a:off x="0" y="0"/>
          <a:ext cx="0" cy="0"/>
          <a:chOff x="0" y="0"/>
          <a:chExt cx="0" cy="0"/>
        </a:xfrm>
      </p:grpSpPr>
      <p:cxnSp>
        <p:nvCxnSpPr>
          <p:cNvPr id="2880" name="Straight Connector 2879">
            <a:extLst>
              <a:ext uri="{FF2B5EF4-FFF2-40B4-BE49-F238E27FC236}">
                <a16:creationId xmlns:a16="http://schemas.microsoft.com/office/drawing/2014/main" id="{E56CE5D4-F7B0-4F35-9DA4-5FE0538DDD30}"/>
              </a:ext>
              <a:ext uri="{C183D7F6-B498-43B3-948B-1728B52AA6E4}">
                <adec:decorative xmlns:adec="http://schemas.microsoft.com/office/drawing/2017/decorative" val="1"/>
              </a:ext>
            </a:extLst>
          </p:cNvPr>
          <p:cNvCxnSpPr>
            <a:cxnSpLocks/>
            <a:stCxn id="2943" idx="2"/>
          </p:cNvCxnSpPr>
          <p:nvPr/>
        </p:nvCxnSpPr>
        <p:spPr>
          <a:xfrm flipH="1">
            <a:off x="2660124" y="2115664"/>
            <a:ext cx="3435876" cy="840703"/>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3" name="Straight Connector 2882">
            <a:extLst>
              <a:ext uri="{FF2B5EF4-FFF2-40B4-BE49-F238E27FC236}">
                <a16:creationId xmlns:a16="http://schemas.microsoft.com/office/drawing/2014/main" id="{BFDCE30C-0C7C-4447-B18A-2713BDCE7A43}"/>
              </a:ext>
              <a:ext uri="{C183D7F6-B498-43B3-948B-1728B52AA6E4}">
                <adec:decorative xmlns:adec="http://schemas.microsoft.com/office/drawing/2017/decorative" val="1"/>
              </a:ext>
            </a:extLst>
          </p:cNvPr>
          <p:cNvCxnSpPr>
            <a:cxnSpLocks/>
            <a:stCxn id="2943" idx="2"/>
          </p:cNvCxnSpPr>
          <p:nvPr/>
        </p:nvCxnSpPr>
        <p:spPr>
          <a:xfrm flipH="1">
            <a:off x="4659182" y="2115664"/>
            <a:ext cx="1436818" cy="840703"/>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8" name="Straight Connector 2887">
            <a:extLst>
              <a:ext uri="{FF2B5EF4-FFF2-40B4-BE49-F238E27FC236}">
                <a16:creationId xmlns:a16="http://schemas.microsoft.com/office/drawing/2014/main" id="{26F1F1E5-0283-4AEC-83E7-B96FB5A62E12}"/>
              </a:ext>
              <a:ext uri="{C183D7F6-B498-43B3-948B-1728B52AA6E4}">
                <adec:decorative xmlns:adec="http://schemas.microsoft.com/office/drawing/2017/decorative" val="1"/>
              </a:ext>
            </a:extLst>
          </p:cNvPr>
          <p:cNvCxnSpPr>
            <a:cxnSpLocks/>
            <a:stCxn id="2943" idx="2"/>
          </p:cNvCxnSpPr>
          <p:nvPr/>
        </p:nvCxnSpPr>
        <p:spPr>
          <a:xfrm>
            <a:off x="6096000" y="2115664"/>
            <a:ext cx="569782" cy="851931"/>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4" name="Straight Connector 2893">
            <a:extLst>
              <a:ext uri="{FF2B5EF4-FFF2-40B4-BE49-F238E27FC236}">
                <a16:creationId xmlns:a16="http://schemas.microsoft.com/office/drawing/2014/main" id="{D87B43BA-62C9-4D20-9582-731D682AF278}"/>
              </a:ext>
              <a:ext uri="{C183D7F6-B498-43B3-948B-1728B52AA6E4}">
                <adec:decorative xmlns:adec="http://schemas.microsoft.com/office/drawing/2017/decorative" val="1"/>
              </a:ext>
            </a:extLst>
          </p:cNvPr>
          <p:cNvCxnSpPr>
            <a:cxnSpLocks/>
            <a:stCxn id="2943" idx="2"/>
          </p:cNvCxnSpPr>
          <p:nvPr/>
        </p:nvCxnSpPr>
        <p:spPr>
          <a:xfrm>
            <a:off x="6096000" y="2115664"/>
            <a:ext cx="4742923" cy="782970"/>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1" name="Straight Connector 2890">
            <a:extLst>
              <a:ext uri="{FF2B5EF4-FFF2-40B4-BE49-F238E27FC236}">
                <a16:creationId xmlns:a16="http://schemas.microsoft.com/office/drawing/2014/main" id="{D0C4BE94-74EE-4E7D-BEB9-0E906CDFB4D3}"/>
              </a:ext>
              <a:ext uri="{C183D7F6-B498-43B3-948B-1728B52AA6E4}">
                <adec:decorative xmlns:adec="http://schemas.microsoft.com/office/drawing/2017/decorative" val="1"/>
              </a:ext>
            </a:extLst>
          </p:cNvPr>
          <p:cNvCxnSpPr>
            <a:cxnSpLocks/>
            <a:stCxn id="2943" idx="2"/>
          </p:cNvCxnSpPr>
          <p:nvPr/>
        </p:nvCxnSpPr>
        <p:spPr>
          <a:xfrm>
            <a:off x="6096000" y="2115664"/>
            <a:ext cx="2736323" cy="871344"/>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92F7D7D-A589-43C2-A473-C5BEC5E28460}"/>
              </a:ext>
              <a:ext uri="{C183D7F6-B498-43B3-948B-1728B52AA6E4}">
                <adec:decorative xmlns:adec="http://schemas.microsoft.com/office/drawing/2017/decorative" val="1"/>
              </a:ext>
            </a:extLst>
          </p:cNvPr>
          <p:cNvCxnSpPr>
            <a:cxnSpLocks/>
          </p:cNvCxnSpPr>
          <p:nvPr/>
        </p:nvCxnSpPr>
        <p:spPr>
          <a:xfrm>
            <a:off x="6130408" y="2123881"/>
            <a:ext cx="2736323" cy="871344"/>
          </a:xfrm>
          <a:prstGeom prst="line">
            <a:avLst/>
          </a:prstGeom>
          <a:ln w="38100">
            <a:solidFill>
              <a:srgbClr val="FB365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6" name="Straight Connector 2915">
            <a:extLst>
              <a:ext uri="{FF2B5EF4-FFF2-40B4-BE49-F238E27FC236}">
                <a16:creationId xmlns:a16="http://schemas.microsoft.com/office/drawing/2014/main" id="{12ED0D45-4F6B-49CD-9200-6181CAE22BA8}"/>
              </a:ext>
              <a:ext uri="{C183D7F6-B498-43B3-948B-1728B52AA6E4}">
                <adec:decorative xmlns:adec="http://schemas.microsoft.com/office/drawing/2017/decorative" val="1"/>
              </a:ext>
            </a:extLst>
          </p:cNvPr>
          <p:cNvCxnSpPr>
            <a:cxnSpLocks/>
          </p:cNvCxnSpPr>
          <p:nvPr/>
        </p:nvCxnSpPr>
        <p:spPr>
          <a:xfrm flipH="1">
            <a:off x="8264789" y="2947002"/>
            <a:ext cx="594520" cy="1132206"/>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24D4D2-0890-440F-957B-6D24A9049E01}"/>
              </a:ext>
              <a:ext uri="{C183D7F6-B498-43B3-948B-1728B52AA6E4}">
                <adec:decorative xmlns:adec="http://schemas.microsoft.com/office/drawing/2017/decorative" val="1"/>
              </a:ext>
            </a:extLst>
          </p:cNvPr>
          <p:cNvCxnSpPr>
            <a:cxnSpLocks/>
          </p:cNvCxnSpPr>
          <p:nvPr/>
        </p:nvCxnSpPr>
        <p:spPr>
          <a:xfrm flipH="1">
            <a:off x="8262633" y="2963390"/>
            <a:ext cx="594520" cy="1132206"/>
          </a:xfrm>
          <a:prstGeom prst="line">
            <a:avLst/>
          </a:prstGeom>
          <a:ln w="38100">
            <a:solidFill>
              <a:srgbClr val="FB365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8" name="Straight Connector 2917">
            <a:extLst>
              <a:ext uri="{FF2B5EF4-FFF2-40B4-BE49-F238E27FC236}">
                <a16:creationId xmlns:a16="http://schemas.microsoft.com/office/drawing/2014/main" id="{AE63B367-6140-4CCE-8702-EA0F85B3BF37}"/>
              </a:ext>
              <a:ext uri="{C183D7F6-B498-43B3-948B-1728B52AA6E4}">
                <adec:decorative xmlns:adec="http://schemas.microsoft.com/office/drawing/2017/decorative" val="1"/>
              </a:ext>
            </a:extLst>
          </p:cNvPr>
          <p:cNvCxnSpPr>
            <a:cxnSpLocks/>
          </p:cNvCxnSpPr>
          <p:nvPr/>
        </p:nvCxnSpPr>
        <p:spPr>
          <a:xfrm flipH="1">
            <a:off x="8245076" y="4114517"/>
            <a:ext cx="17286" cy="2016850"/>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D01A6C0-6DF2-4990-B100-4FEBBB495F85}"/>
              </a:ext>
              <a:ext uri="{C183D7F6-B498-43B3-948B-1728B52AA6E4}">
                <adec:decorative xmlns:adec="http://schemas.microsoft.com/office/drawing/2017/decorative" val="1"/>
              </a:ext>
            </a:extLst>
          </p:cNvPr>
          <p:cNvCxnSpPr>
            <a:cxnSpLocks/>
          </p:cNvCxnSpPr>
          <p:nvPr/>
        </p:nvCxnSpPr>
        <p:spPr>
          <a:xfrm flipH="1">
            <a:off x="8244104" y="4147675"/>
            <a:ext cx="17286" cy="2016850"/>
          </a:xfrm>
          <a:prstGeom prst="line">
            <a:avLst/>
          </a:prstGeom>
          <a:ln w="38100">
            <a:solidFill>
              <a:srgbClr val="FB365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43" name="Google Shape;2943;p640">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385708" y="1013487"/>
            <a:ext cx="1420584" cy="1102177"/>
          </a:xfrm>
          <a:prstGeom prst="rect">
            <a:avLst/>
          </a:prstGeom>
          <a:noFill/>
          <a:ln>
            <a:noFill/>
          </a:ln>
        </p:spPr>
      </p:pic>
      <p:cxnSp>
        <p:nvCxnSpPr>
          <p:cNvPr id="2897" name="Straight Connector 2896">
            <a:extLst>
              <a:ext uri="{FF2B5EF4-FFF2-40B4-BE49-F238E27FC236}">
                <a16:creationId xmlns:a16="http://schemas.microsoft.com/office/drawing/2014/main" id="{5D36F87D-B523-4767-B357-EE6796E6B84B}"/>
              </a:ext>
              <a:ext uri="{C183D7F6-B498-43B3-948B-1728B52AA6E4}">
                <adec:decorative xmlns:adec="http://schemas.microsoft.com/office/drawing/2017/decorative" val="1"/>
              </a:ext>
            </a:extLst>
          </p:cNvPr>
          <p:cNvCxnSpPr>
            <a:cxnSpLocks/>
          </p:cNvCxnSpPr>
          <p:nvPr/>
        </p:nvCxnSpPr>
        <p:spPr>
          <a:xfrm flipH="1">
            <a:off x="945879" y="2966123"/>
            <a:ext cx="1708500" cy="997885"/>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99" name="Straight Connector 2898">
            <a:extLst>
              <a:ext uri="{FF2B5EF4-FFF2-40B4-BE49-F238E27FC236}">
                <a16:creationId xmlns:a16="http://schemas.microsoft.com/office/drawing/2014/main" id="{E4516FBC-5239-4E8E-BE86-1A162503473D}"/>
              </a:ext>
              <a:ext uri="{C183D7F6-B498-43B3-948B-1728B52AA6E4}">
                <adec:decorative xmlns:adec="http://schemas.microsoft.com/office/drawing/2017/decorative" val="1"/>
              </a:ext>
            </a:extLst>
          </p:cNvPr>
          <p:cNvCxnSpPr>
            <a:cxnSpLocks/>
          </p:cNvCxnSpPr>
          <p:nvPr/>
        </p:nvCxnSpPr>
        <p:spPr>
          <a:xfrm flipH="1">
            <a:off x="546283" y="3980285"/>
            <a:ext cx="399596" cy="2155753"/>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1" name="Straight Connector 2900">
            <a:extLst>
              <a:ext uri="{FF2B5EF4-FFF2-40B4-BE49-F238E27FC236}">
                <a16:creationId xmlns:a16="http://schemas.microsoft.com/office/drawing/2014/main" id="{14A5F797-AB1C-4A7D-86FB-11D13B23EE59}"/>
              </a:ext>
              <a:ext uri="{C183D7F6-B498-43B3-948B-1728B52AA6E4}">
                <adec:decorative xmlns:adec="http://schemas.microsoft.com/office/drawing/2017/decorative" val="1"/>
              </a:ext>
            </a:extLst>
          </p:cNvPr>
          <p:cNvCxnSpPr>
            <a:cxnSpLocks/>
          </p:cNvCxnSpPr>
          <p:nvPr/>
        </p:nvCxnSpPr>
        <p:spPr>
          <a:xfrm>
            <a:off x="945879" y="3980285"/>
            <a:ext cx="459976" cy="2151082"/>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3" name="Straight Connector 2902">
            <a:extLst>
              <a:ext uri="{FF2B5EF4-FFF2-40B4-BE49-F238E27FC236}">
                <a16:creationId xmlns:a16="http://schemas.microsoft.com/office/drawing/2014/main" id="{AB5FFB01-AB7A-414C-900D-F8EB0606E41E}"/>
              </a:ext>
              <a:ext uri="{C183D7F6-B498-43B3-948B-1728B52AA6E4}">
                <adec:decorative xmlns:adec="http://schemas.microsoft.com/office/drawing/2017/decorative" val="1"/>
              </a:ext>
            </a:extLst>
          </p:cNvPr>
          <p:cNvCxnSpPr>
            <a:cxnSpLocks/>
          </p:cNvCxnSpPr>
          <p:nvPr/>
        </p:nvCxnSpPr>
        <p:spPr>
          <a:xfrm>
            <a:off x="2712056" y="3002569"/>
            <a:ext cx="693459" cy="2239798"/>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5" name="Straight Connector 2904">
            <a:extLst>
              <a:ext uri="{FF2B5EF4-FFF2-40B4-BE49-F238E27FC236}">
                <a16:creationId xmlns:a16="http://schemas.microsoft.com/office/drawing/2014/main" id="{6EF5B997-FC00-44DA-BA77-CA3571521D41}"/>
              </a:ext>
              <a:ext uri="{C183D7F6-B498-43B3-948B-1728B52AA6E4}">
                <adec:decorative xmlns:adec="http://schemas.microsoft.com/office/drawing/2017/decorative" val="1"/>
              </a:ext>
            </a:extLst>
          </p:cNvPr>
          <p:cNvCxnSpPr>
            <a:cxnSpLocks/>
          </p:cNvCxnSpPr>
          <p:nvPr/>
        </p:nvCxnSpPr>
        <p:spPr>
          <a:xfrm flipH="1">
            <a:off x="2315507" y="3011894"/>
            <a:ext cx="364058" cy="2271563"/>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8" name="Straight Connector 2907">
            <a:extLst>
              <a:ext uri="{FF2B5EF4-FFF2-40B4-BE49-F238E27FC236}">
                <a16:creationId xmlns:a16="http://schemas.microsoft.com/office/drawing/2014/main" id="{7440160C-25D3-4DD3-BFED-ABCAB72489C4}"/>
              </a:ext>
              <a:ext uri="{C183D7F6-B498-43B3-948B-1728B52AA6E4}">
                <adec:decorative xmlns:adec="http://schemas.microsoft.com/office/drawing/2017/decorative" val="1"/>
              </a:ext>
            </a:extLst>
          </p:cNvPr>
          <p:cNvCxnSpPr>
            <a:cxnSpLocks/>
          </p:cNvCxnSpPr>
          <p:nvPr/>
        </p:nvCxnSpPr>
        <p:spPr>
          <a:xfrm flipH="1">
            <a:off x="4139146" y="3011894"/>
            <a:ext cx="479433" cy="1062073"/>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1" name="Straight Connector 2910">
            <a:extLst>
              <a:ext uri="{FF2B5EF4-FFF2-40B4-BE49-F238E27FC236}">
                <a16:creationId xmlns:a16="http://schemas.microsoft.com/office/drawing/2014/main" id="{39525AAE-BB74-4716-8344-93F9BC4CD6ED}"/>
              </a:ext>
              <a:ext uri="{C183D7F6-B498-43B3-948B-1728B52AA6E4}">
                <adec:decorative xmlns:adec="http://schemas.microsoft.com/office/drawing/2017/decorative" val="1"/>
              </a:ext>
            </a:extLst>
          </p:cNvPr>
          <p:cNvCxnSpPr>
            <a:cxnSpLocks/>
          </p:cNvCxnSpPr>
          <p:nvPr/>
        </p:nvCxnSpPr>
        <p:spPr>
          <a:xfrm>
            <a:off x="4679484" y="2956367"/>
            <a:ext cx="408995" cy="1166101"/>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3" name="Straight Connector 2912">
            <a:extLst>
              <a:ext uri="{FF2B5EF4-FFF2-40B4-BE49-F238E27FC236}">
                <a16:creationId xmlns:a16="http://schemas.microsoft.com/office/drawing/2014/main" id="{757E6224-D7CC-4B39-B9EC-9BB23BFE8D49}"/>
              </a:ext>
              <a:ext uri="{C183D7F6-B498-43B3-948B-1728B52AA6E4}">
                <adec:decorative xmlns:adec="http://schemas.microsoft.com/office/drawing/2017/decorative" val="1"/>
              </a:ext>
            </a:extLst>
          </p:cNvPr>
          <p:cNvCxnSpPr>
            <a:cxnSpLocks/>
          </p:cNvCxnSpPr>
          <p:nvPr/>
        </p:nvCxnSpPr>
        <p:spPr>
          <a:xfrm flipH="1">
            <a:off x="6186893" y="2966123"/>
            <a:ext cx="473671" cy="2296789"/>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5" name="Straight Connector 2914">
            <a:extLst>
              <a:ext uri="{FF2B5EF4-FFF2-40B4-BE49-F238E27FC236}">
                <a16:creationId xmlns:a16="http://schemas.microsoft.com/office/drawing/2014/main" id="{73D729CA-F86E-48E3-A618-5AEDC4CFE3B5}"/>
              </a:ext>
              <a:ext uri="{C183D7F6-B498-43B3-948B-1728B52AA6E4}">
                <adec:decorative xmlns:adec="http://schemas.microsoft.com/office/drawing/2017/decorative" val="1"/>
              </a:ext>
            </a:extLst>
          </p:cNvPr>
          <p:cNvCxnSpPr>
            <a:cxnSpLocks/>
          </p:cNvCxnSpPr>
          <p:nvPr/>
        </p:nvCxnSpPr>
        <p:spPr>
          <a:xfrm>
            <a:off x="6675181" y="2976912"/>
            <a:ext cx="459976" cy="2151082"/>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0" name="Straight Connector 2919">
            <a:extLst>
              <a:ext uri="{FF2B5EF4-FFF2-40B4-BE49-F238E27FC236}">
                <a16:creationId xmlns:a16="http://schemas.microsoft.com/office/drawing/2014/main" id="{907FC200-BE71-4DB7-AADE-53525388EB4C}"/>
              </a:ext>
              <a:ext uri="{C183D7F6-B498-43B3-948B-1728B52AA6E4}">
                <adec:decorative xmlns:adec="http://schemas.microsoft.com/office/drawing/2017/decorative" val="1"/>
              </a:ext>
            </a:extLst>
          </p:cNvPr>
          <p:cNvCxnSpPr>
            <a:cxnSpLocks/>
          </p:cNvCxnSpPr>
          <p:nvPr/>
        </p:nvCxnSpPr>
        <p:spPr>
          <a:xfrm>
            <a:off x="8859309" y="3011894"/>
            <a:ext cx="655573" cy="1067314"/>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2" name="Straight Connector 2921">
            <a:extLst>
              <a:ext uri="{FF2B5EF4-FFF2-40B4-BE49-F238E27FC236}">
                <a16:creationId xmlns:a16="http://schemas.microsoft.com/office/drawing/2014/main" id="{1B832461-6244-4117-92DB-6ADC58784E20}"/>
              </a:ext>
              <a:ext uri="{C183D7F6-B498-43B3-948B-1728B52AA6E4}">
                <adec:decorative xmlns:adec="http://schemas.microsoft.com/office/drawing/2017/decorative" val="1"/>
              </a:ext>
            </a:extLst>
          </p:cNvPr>
          <p:cNvCxnSpPr>
            <a:cxnSpLocks/>
          </p:cNvCxnSpPr>
          <p:nvPr/>
        </p:nvCxnSpPr>
        <p:spPr>
          <a:xfrm flipH="1">
            <a:off x="9991597" y="2956367"/>
            <a:ext cx="847326" cy="2286000"/>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5" name="Straight Connector 2924">
            <a:extLst>
              <a:ext uri="{FF2B5EF4-FFF2-40B4-BE49-F238E27FC236}">
                <a16:creationId xmlns:a16="http://schemas.microsoft.com/office/drawing/2014/main" id="{0100DCC0-7D7F-40E7-BB87-61F9565D370C}"/>
              </a:ext>
              <a:ext uri="{C183D7F6-B498-43B3-948B-1728B52AA6E4}">
                <adec:decorative xmlns:adec="http://schemas.microsoft.com/office/drawing/2017/decorative" val="1"/>
              </a:ext>
            </a:extLst>
          </p:cNvPr>
          <p:cNvCxnSpPr>
            <a:cxnSpLocks/>
          </p:cNvCxnSpPr>
          <p:nvPr/>
        </p:nvCxnSpPr>
        <p:spPr>
          <a:xfrm>
            <a:off x="10854332" y="2963390"/>
            <a:ext cx="31697" cy="2320067"/>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7" name="Straight Connector 2926">
            <a:extLst>
              <a:ext uri="{FF2B5EF4-FFF2-40B4-BE49-F238E27FC236}">
                <a16:creationId xmlns:a16="http://schemas.microsoft.com/office/drawing/2014/main" id="{37E3595F-7B54-4EEE-8E8F-23346AD11265}"/>
              </a:ext>
              <a:ext uri="{C183D7F6-B498-43B3-948B-1728B52AA6E4}">
                <adec:decorative xmlns:adec="http://schemas.microsoft.com/office/drawing/2017/decorative" val="1"/>
              </a:ext>
            </a:extLst>
          </p:cNvPr>
          <p:cNvCxnSpPr>
            <a:cxnSpLocks/>
          </p:cNvCxnSpPr>
          <p:nvPr/>
        </p:nvCxnSpPr>
        <p:spPr>
          <a:xfrm>
            <a:off x="10870751" y="2976912"/>
            <a:ext cx="926631" cy="2327090"/>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9" name="Straight Connector 2928">
            <a:extLst>
              <a:ext uri="{FF2B5EF4-FFF2-40B4-BE49-F238E27FC236}">
                <a16:creationId xmlns:a16="http://schemas.microsoft.com/office/drawing/2014/main" id="{F75A5384-368B-4F3E-BE64-C7AB17C4DB96}"/>
              </a:ext>
              <a:ext uri="{C183D7F6-B498-43B3-948B-1728B52AA6E4}">
                <adec:decorative xmlns:adec="http://schemas.microsoft.com/office/drawing/2017/decorative" val="1"/>
              </a:ext>
            </a:extLst>
          </p:cNvPr>
          <p:cNvCxnSpPr>
            <a:cxnSpLocks/>
          </p:cNvCxnSpPr>
          <p:nvPr/>
        </p:nvCxnSpPr>
        <p:spPr>
          <a:xfrm flipH="1">
            <a:off x="263701" y="6131367"/>
            <a:ext cx="267173" cy="726633"/>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1" name="Straight Connector 2930">
            <a:extLst>
              <a:ext uri="{FF2B5EF4-FFF2-40B4-BE49-F238E27FC236}">
                <a16:creationId xmlns:a16="http://schemas.microsoft.com/office/drawing/2014/main" id="{B6D5D12E-CFC8-4811-8DD3-313CE9927ACE}"/>
              </a:ext>
              <a:ext uri="{C183D7F6-B498-43B3-948B-1728B52AA6E4}">
                <adec:decorative xmlns:adec="http://schemas.microsoft.com/office/drawing/2017/decorative" val="1"/>
              </a:ext>
            </a:extLst>
          </p:cNvPr>
          <p:cNvCxnSpPr>
            <a:cxnSpLocks/>
          </p:cNvCxnSpPr>
          <p:nvPr/>
        </p:nvCxnSpPr>
        <p:spPr>
          <a:xfrm flipH="1">
            <a:off x="530875" y="6152315"/>
            <a:ext cx="15408" cy="691642"/>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3" name="Straight Connector 2932">
            <a:extLst>
              <a:ext uri="{FF2B5EF4-FFF2-40B4-BE49-F238E27FC236}">
                <a16:creationId xmlns:a16="http://schemas.microsoft.com/office/drawing/2014/main" id="{299B3016-5FD9-4C49-A921-78888EC96E06}"/>
              </a:ext>
              <a:ext uri="{C183D7F6-B498-43B3-948B-1728B52AA6E4}">
                <adec:decorative xmlns:adec="http://schemas.microsoft.com/office/drawing/2017/decorative" val="1"/>
              </a:ext>
            </a:extLst>
          </p:cNvPr>
          <p:cNvCxnSpPr>
            <a:cxnSpLocks/>
          </p:cNvCxnSpPr>
          <p:nvPr/>
        </p:nvCxnSpPr>
        <p:spPr>
          <a:xfrm>
            <a:off x="612495" y="6147644"/>
            <a:ext cx="189789" cy="696313"/>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7" name="Straight Connector 2936">
            <a:extLst>
              <a:ext uri="{FF2B5EF4-FFF2-40B4-BE49-F238E27FC236}">
                <a16:creationId xmlns:a16="http://schemas.microsoft.com/office/drawing/2014/main" id="{A18024CF-24A4-4547-8D19-25F49C3D2003}"/>
              </a:ext>
              <a:ext uri="{C183D7F6-B498-43B3-948B-1728B52AA6E4}">
                <adec:decorative xmlns:adec="http://schemas.microsoft.com/office/drawing/2017/decorative" val="1"/>
              </a:ext>
            </a:extLst>
          </p:cNvPr>
          <p:cNvCxnSpPr>
            <a:cxnSpLocks/>
          </p:cNvCxnSpPr>
          <p:nvPr/>
        </p:nvCxnSpPr>
        <p:spPr>
          <a:xfrm flipH="1">
            <a:off x="1113606" y="6131367"/>
            <a:ext cx="267173" cy="726633"/>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8" name="Straight Connector 2937">
            <a:extLst>
              <a:ext uri="{FF2B5EF4-FFF2-40B4-BE49-F238E27FC236}">
                <a16:creationId xmlns:a16="http://schemas.microsoft.com/office/drawing/2014/main" id="{41A08CDB-7C58-4F20-B128-AD5D149EEECC}"/>
              </a:ext>
              <a:ext uri="{C183D7F6-B498-43B3-948B-1728B52AA6E4}">
                <adec:decorative xmlns:adec="http://schemas.microsoft.com/office/drawing/2017/decorative" val="1"/>
              </a:ext>
            </a:extLst>
          </p:cNvPr>
          <p:cNvCxnSpPr>
            <a:cxnSpLocks/>
          </p:cNvCxnSpPr>
          <p:nvPr/>
        </p:nvCxnSpPr>
        <p:spPr>
          <a:xfrm flipH="1">
            <a:off x="1380780" y="6152315"/>
            <a:ext cx="15408" cy="691642"/>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9" name="Straight Connector 2938">
            <a:extLst>
              <a:ext uri="{FF2B5EF4-FFF2-40B4-BE49-F238E27FC236}">
                <a16:creationId xmlns:a16="http://schemas.microsoft.com/office/drawing/2014/main" id="{D2F96D1B-3B00-413B-9149-8DFDF6AFB341}"/>
              </a:ext>
              <a:ext uri="{C183D7F6-B498-43B3-948B-1728B52AA6E4}">
                <adec:decorative xmlns:adec="http://schemas.microsoft.com/office/drawing/2017/decorative" val="1"/>
              </a:ext>
            </a:extLst>
          </p:cNvPr>
          <p:cNvCxnSpPr>
            <a:cxnSpLocks/>
          </p:cNvCxnSpPr>
          <p:nvPr/>
        </p:nvCxnSpPr>
        <p:spPr>
          <a:xfrm>
            <a:off x="1462400" y="6147644"/>
            <a:ext cx="189789" cy="696313"/>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0" name="Straight Connector 2939">
            <a:extLst>
              <a:ext uri="{FF2B5EF4-FFF2-40B4-BE49-F238E27FC236}">
                <a16:creationId xmlns:a16="http://schemas.microsoft.com/office/drawing/2014/main" id="{F8BC995C-6B23-4647-9E0A-34B68E860275}"/>
              </a:ext>
              <a:ext uri="{C183D7F6-B498-43B3-948B-1728B52AA6E4}">
                <adec:decorative xmlns:adec="http://schemas.microsoft.com/office/drawing/2017/decorative" val="1"/>
              </a:ext>
            </a:extLst>
          </p:cNvPr>
          <p:cNvCxnSpPr>
            <a:cxnSpLocks/>
          </p:cNvCxnSpPr>
          <p:nvPr/>
        </p:nvCxnSpPr>
        <p:spPr>
          <a:xfrm flipH="1">
            <a:off x="2050780" y="5304002"/>
            <a:ext cx="248901" cy="1553998"/>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2" name="Straight Connector 2941">
            <a:extLst>
              <a:ext uri="{FF2B5EF4-FFF2-40B4-BE49-F238E27FC236}">
                <a16:creationId xmlns:a16="http://schemas.microsoft.com/office/drawing/2014/main" id="{492A3901-1509-4720-9668-EF83E995F3CC}"/>
              </a:ext>
              <a:ext uri="{C183D7F6-B498-43B3-948B-1728B52AA6E4}">
                <adec:decorative xmlns:adec="http://schemas.microsoft.com/office/drawing/2017/decorative" val="1"/>
              </a:ext>
            </a:extLst>
          </p:cNvPr>
          <p:cNvCxnSpPr>
            <a:cxnSpLocks/>
          </p:cNvCxnSpPr>
          <p:nvPr/>
        </p:nvCxnSpPr>
        <p:spPr>
          <a:xfrm>
            <a:off x="2324340" y="5278932"/>
            <a:ext cx="253489" cy="1565025"/>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C6D4D21-3DC2-45C5-AE26-EB3A0A06704A}"/>
              </a:ext>
              <a:ext uri="{C183D7F6-B498-43B3-948B-1728B52AA6E4}">
                <adec:decorative xmlns:adec="http://schemas.microsoft.com/office/drawing/2017/decorative" val="1"/>
              </a:ext>
            </a:extLst>
          </p:cNvPr>
          <p:cNvCxnSpPr>
            <a:cxnSpLocks/>
          </p:cNvCxnSpPr>
          <p:nvPr/>
        </p:nvCxnSpPr>
        <p:spPr>
          <a:xfrm flipH="1">
            <a:off x="2315022" y="5308985"/>
            <a:ext cx="10128" cy="1534972"/>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717639F-A5E0-4CAC-9DA6-645A733843B6}"/>
              </a:ext>
              <a:ext uri="{C183D7F6-B498-43B3-948B-1728B52AA6E4}">
                <adec:decorative xmlns:adec="http://schemas.microsoft.com/office/drawing/2017/decorative" val="1"/>
              </a:ext>
            </a:extLst>
          </p:cNvPr>
          <p:cNvCxnSpPr>
            <a:cxnSpLocks/>
          </p:cNvCxnSpPr>
          <p:nvPr/>
        </p:nvCxnSpPr>
        <p:spPr>
          <a:xfrm flipH="1">
            <a:off x="3167263" y="5304002"/>
            <a:ext cx="248901" cy="1553998"/>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0127D7E-73F6-4EC9-873F-232F28C5D9DE}"/>
              </a:ext>
              <a:ext uri="{C183D7F6-B498-43B3-948B-1728B52AA6E4}">
                <adec:decorative xmlns:adec="http://schemas.microsoft.com/office/drawing/2017/decorative" val="1"/>
              </a:ext>
            </a:extLst>
          </p:cNvPr>
          <p:cNvCxnSpPr>
            <a:cxnSpLocks/>
          </p:cNvCxnSpPr>
          <p:nvPr/>
        </p:nvCxnSpPr>
        <p:spPr>
          <a:xfrm>
            <a:off x="3440823" y="5278932"/>
            <a:ext cx="253489" cy="1565025"/>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FCDD7C1-5726-45D0-AFA8-2093B27DBE29}"/>
              </a:ext>
              <a:ext uri="{C183D7F6-B498-43B3-948B-1728B52AA6E4}">
                <adec:decorative xmlns:adec="http://schemas.microsoft.com/office/drawing/2017/decorative" val="1"/>
              </a:ext>
            </a:extLst>
          </p:cNvPr>
          <p:cNvCxnSpPr>
            <a:cxnSpLocks/>
          </p:cNvCxnSpPr>
          <p:nvPr/>
        </p:nvCxnSpPr>
        <p:spPr>
          <a:xfrm flipH="1">
            <a:off x="3431505" y="5308985"/>
            <a:ext cx="10128" cy="1534972"/>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680F630-1B05-42A2-8AD6-3A94D0F608B0}"/>
              </a:ext>
              <a:ext uri="{C183D7F6-B498-43B3-948B-1728B52AA6E4}">
                <adec:decorative xmlns:adec="http://schemas.microsoft.com/office/drawing/2017/decorative" val="1"/>
              </a:ext>
            </a:extLst>
          </p:cNvPr>
          <p:cNvCxnSpPr>
            <a:cxnSpLocks/>
          </p:cNvCxnSpPr>
          <p:nvPr/>
        </p:nvCxnSpPr>
        <p:spPr>
          <a:xfrm flipH="1">
            <a:off x="5937778" y="5304002"/>
            <a:ext cx="248901" cy="1553998"/>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49D891-3EAB-4FB5-A6F7-D0CF11FA11C8}"/>
              </a:ext>
              <a:ext uri="{C183D7F6-B498-43B3-948B-1728B52AA6E4}">
                <adec:decorative xmlns:adec="http://schemas.microsoft.com/office/drawing/2017/decorative" val="1"/>
              </a:ext>
            </a:extLst>
          </p:cNvPr>
          <p:cNvCxnSpPr>
            <a:cxnSpLocks/>
          </p:cNvCxnSpPr>
          <p:nvPr/>
        </p:nvCxnSpPr>
        <p:spPr>
          <a:xfrm>
            <a:off x="6211338" y="5278932"/>
            <a:ext cx="253489" cy="1565025"/>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AA7029-10A3-4946-B9B0-DD4B18143902}"/>
              </a:ext>
              <a:ext uri="{C183D7F6-B498-43B3-948B-1728B52AA6E4}">
                <adec:decorative xmlns:adec="http://schemas.microsoft.com/office/drawing/2017/decorative" val="1"/>
              </a:ext>
            </a:extLst>
          </p:cNvPr>
          <p:cNvCxnSpPr>
            <a:cxnSpLocks/>
          </p:cNvCxnSpPr>
          <p:nvPr/>
        </p:nvCxnSpPr>
        <p:spPr>
          <a:xfrm flipH="1">
            <a:off x="6202020" y="5308985"/>
            <a:ext cx="10128" cy="1534972"/>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5C5331-AFD6-46EB-9DAE-24E5304FA66E}"/>
              </a:ext>
              <a:ext uri="{C183D7F6-B498-43B3-948B-1728B52AA6E4}">
                <adec:decorative xmlns:adec="http://schemas.microsoft.com/office/drawing/2017/decorative" val="1"/>
              </a:ext>
            </a:extLst>
          </p:cNvPr>
          <p:cNvCxnSpPr>
            <a:cxnSpLocks/>
          </p:cNvCxnSpPr>
          <p:nvPr/>
        </p:nvCxnSpPr>
        <p:spPr>
          <a:xfrm flipH="1">
            <a:off x="6912314" y="5318045"/>
            <a:ext cx="248901" cy="1553998"/>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266FA6D-AF2F-43C5-BD80-07CABC35ED55}"/>
              </a:ext>
              <a:ext uri="{C183D7F6-B498-43B3-948B-1728B52AA6E4}">
                <adec:decorative xmlns:adec="http://schemas.microsoft.com/office/drawing/2017/decorative" val="1"/>
              </a:ext>
            </a:extLst>
          </p:cNvPr>
          <p:cNvCxnSpPr>
            <a:cxnSpLocks/>
          </p:cNvCxnSpPr>
          <p:nvPr/>
        </p:nvCxnSpPr>
        <p:spPr>
          <a:xfrm>
            <a:off x="7185874" y="5292975"/>
            <a:ext cx="253489" cy="1565025"/>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10283E7-9933-497B-8F40-9127913C868C}"/>
              </a:ext>
              <a:ext uri="{C183D7F6-B498-43B3-948B-1728B52AA6E4}">
                <adec:decorative xmlns:adec="http://schemas.microsoft.com/office/drawing/2017/decorative" val="1"/>
              </a:ext>
            </a:extLst>
          </p:cNvPr>
          <p:cNvCxnSpPr>
            <a:cxnSpLocks/>
          </p:cNvCxnSpPr>
          <p:nvPr/>
        </p:nvCxnSpPr>
        <p:spPr>
          <a:xfrm flipH="1">
            <a:off x="7176556" y="5323028"/>
            <a:ext cx="10128" cy="1534972"/>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99B3B25-CBB8-4BCC-B1B3-718A74630114}"/>
              </a:ext>
              <a:ext uri="{C183D7F6-B498-43B3-948B-1728B52AA6E4}">
                <adec:decorative xmlns:adec="http://schemas.microsoft.com/office/drawing/2017/decorative" val="1"/>
              </a:ext>
            </a:extLst>
          </p:cNvPr>
          <p:cNvCxnSpPr>
            <a:cxnSpLocks/>
          </p:cNvCxnSpPr>
          <p:nvPr/>
        </p:nvCxnSpPr>
        <p:spPr>
          <a:xfrm flipH="1">
            <a:off x="9683766" y="5304002"/>
            <a:ext cx="248901" cy="1553998"/>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809C54C-9A27-4674-A9FD-0992A6223712}"/>
              </a:ext>
              <a:ext uri="{C183D7F6-B498-43B3-948B-1728B52AA6E4}">
                <adec:decorative xmlns:adec="http://schemas.microsoft.com/office/drawing/2017/decorative" val="1"/>
              </a:ext>
            </a:extLst>
          </p:cNvPr>
          <p:cNvCxnSpPr>
            <a:cxnSpLocks/>
          </p:cNvCxnSpPr>
          <p:nvPr/>
        </p:nvCxnSpPr>
        <p:spPr>
          <a:xfrm>
            <a:off x="9957326" y="5278932"/>
            <a:ext cx="253489" cy="1565025"/>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E7A2493-D08D-4A41-BF8D-2873370680B1}"/>
              </a:ext>
              <a:ext uri="{C183D7F6-B498-43B3-948B-1728B52AA6E4}">
                <adec:decorative xmlns:adec="http://schemas.microsoft.com/office/drawing/2017/decorative" val="1"/>
              </a:ext>
            </a:extLst>
          </p:cNvPr>
          <p:cNvCxnSpPr>
            <a:cxnSpLocks/>
          </p:cNvCxnSpPr>
          <p:nvPr/>
        </p:nvCxnSpPr>
        <p:spPr>
          <a:xfrm flipH="1">
            <a:off x="9948008" y="5308985"/>
            <a:ext cx="10128" cy="1534972"/>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528C47-43E4-4ABB-9F8E-22E38ACF9A6E}"/>
              </a:ext>
              <a:ext uri="{C183D7F6-B498-43B3-948B-1728B52AA6E4}">
                <adec:decorative xmlns:adec="http://schemas.microsoft.com/office/drawing/2017/decorative" val="1"/>
              </a:ext>
            </a:extLst>
          </p:cNvPr>
          <p:cNvCxnSpPr>
            <a:cxnSpLocks/>
          </p:cNvCxnSpPr>
          <p:nvPr/>
        </p:nvCxnSpPr>
        <p:spPr>
          <a:xfrm flipH="1">
            <a:off x="10658302" y="5318045"/>
            <a:ext cx="248901" cy="1553998"/>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B432C3A-EF4E-405A-8AD0-0E32C49A1059}"/>
              </a:ext>
              <a:ext uri="{C183D7F6-B498-43B3-948B-1728B52AA6E4}">
                <adec:decorative xmlns:adec="http://schemas.microsoft.com/office/drawing/2017/decorative" val="1"/>
              </a:ext>
            </a:extLst>
          </p:cNvPr>
          <p:cNvCxnSpPr>
            <a:cxnSpLocks/>
          </p:cNvCxnSpPr>
          <p:nvPr/>
        </p:nvCxnSpPr>
        <p:spPr>
          <a:xfrm>
            <a:off x="10931862" y="5292975"/>
            <a:ext cx="253489" cy="1565025"/>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FC9946F-47E0-48D8-B67E-679DA5536A65}"/>
              </a:ext>
              <a:ext uri="{C183D7F6-B498-43B3-948B-1728B52AA6E4}">
                <adec:decorative xmlns:adec="http://schemas.microsoft.com/office/drawing/2017/decorative" val="1"/>
              </a:ext>
            </a:extLst>
          </p:cNvPr>
          <p:cNvCxnSpPr>
            <a:cxnSpLocks/>
          </p:cNvCxnSpPr>
          <p:nvPr/>
        </p:nvCxnSpPr>
        <p:spPr>
          <a:xfrm flipH="1">
            <a:off x="10922544" y="5323028"/>
            <a:ext cx="10128" cy="1534972"/>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117292D-0613-4BDF-94D0-57F44649B407}"/>
              </a:ext>
              <a:ext uri="{C183D7F6-B498-43B3-948B-1728B52AA6E4}">
                <adec:decorative xmlns:adec="http://schemas.microsoft.com/office/drawing/2017/decorative" val="1"/>
              </a:ext>
            </a:extLst>
          </p:cNvPr>
          <p:cNvCxnSpPr>
            <a:cxnSpLocks/>
          </p:cNvCxnSpPr>
          <p:nvPr/>
        </p:nvCxnSpPr>
        <p:spPr>
          <a:xfrm flipH="1">
            <a:off x="11523822" y="5287982"/>
            <a:ext cx="248901" cy="1553998"/>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BB1FF79-004F-407E-8572-0B9D194FB4C8}"/>
              </a:ext>
              <a:ext uri="{C183D7F6-B498-43B3-948B-1728B52AA6E4}">
                <adec:decorative xmlns:adec="http://schemas.microsoft.com/office/drawing/2017/decorative" val="1"/>
              </a:ext>
            </a:extLst>
          </p:cNvPr>
          <p:cNvCxnSpPr>
            <a:cxnSpLocks/>
          </p:cNvCxnSpPr>
          <p:nvPr/>
        </p:nvCxnSpPr>
        <p:spPr>
          <a:xfrm>
            <a:off x="11797382" y="5262912"/>
            <a:ext cx="253489" cy="1565025"/>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B8F4429-65D2-4EB3-B9FE-5BE70D7BCEA5}"/>
              </a:ext>
              <a:ext uri="{C183D7F6-B498-43B3-948B-1728B52AA6E4}">
                <adec:decorative xmlns:adec="http://schemas.microsoft.com/office/drawing/2017/decorative" val="1"/>
              </a:ext>
            </a:extLst>
          </p:cNvPr>
          <p:cNvCxnSpPr>
            <a:cxnSpLocks/>
          </p:cNvCxnSpPr>
          <p:nvPr/>
        </p:nvCxnSpPr>
        <p:spPr>
          <a:xfrm flipH="1">
            <a:off x="11788064" y="5292965"/>
            <a:ext cx="10128" cy="1534972"/>
          </a:xfrm>
          <a:prstGeom prst="line">
            <a:avLst/>
          </a:prstGeom>
          <a:ln w="381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FF6EC6C-44ED-4570-A55B-E72E617876A9}"/>
              </a:ext>
              <a:ext uri="{C183D7F6-B498-43B3-948B-1728B52AA6E4}">
                <adec:decorative xmlns:adec="http://schemas.microsoft.com/office/drawing/2017/decorative" val="1"/>
              </a:ext>
            </a:extLst>
          </p:cNvPr>
          <p:cNvGrpSpPr/>
          <p:nvPr/>
        </p:nvGrpSpPr>
        <p:grpSpPr>
          <a:xfrm>
            <a:off x="2425700" y="2701926"/>
            <a:ext cx="469900" cy="519364"/>
            <a:chOff x="3263900" y="2714626"/>
            <a:chExt cx="2832100" cy="3130220"/>
          </a:xfrm>
        </p:grpSpPr>
        <p:sp>
          <p:nvSpPr>
            <p:cNvPr id="4" name="Freeform: Shape 3">
              <a:extLst>
                <a:ext uri="{FF2B5EF4-FFF2-40B4-BE49-F238E27FC236}">
                  <a16:creationId xmlns:a16="http://schemas.microsoft.com/office/drawing/2014/main" id="{5AE8D826-513B-47B8-A38A-FC4655004730}"/>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 name="Google Shape;2948;p641" descr="Image">
              <a:extLst>
                <a:ext uri="{FF2B5EF4-FFF2-40B4-BE49-F238E27FC236}">
                  <a16:creationId xmlns:a16="http://schemas.microsoft.com/office/drawing/2014/main" id="{3A0358BC-B09B-418B-9604-D503C03BDB7E}"/>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7" name="Group 6">
            <a:extLst>
              <a:ext uri="{FF2B5EF4-FFF2-40B4-BE49-F238E27FC236}">
                <a16:creationId xmlns:a16="http://schemas.microsoft.com/office/drawing/2014/main" id="{58795E2E-421B-4A09-A4E6-EC69B400D043}"/>
              </a:ext>
              <a:ext uri="{C183D7F6-B498-43B3-948B-1728B52AA6E4}">
                <adec:decorative xmlns:adec="http://schemas.microsoft.com/office/drawing/2017/decorative" val="1"/>
              </a:ext>
            </a:extLst>
          </p:cNvPr>
          <p:cNvGrpSpPr/>
          <p:nvPr/>
        </p:nvGrpSpPr>
        <p:grpSpPr>
          <a:xfrm>
            <a:off x="4432300" y="2727326"/>
            <a:ext cx="469900" cy="519364"/>
            <a:chOff x="3263900" y="2714626"/>
            <a:chExt cx="2832100" cy="3130220"/>
          </a:xfrm>
        </p:grpSpPr>
        <p:sp>
          <p:nvSpPr>
            <p:cNvPr id="8" name="Freeform: Shape 7">
              <a:extLst>
                <a:ext uri="{FF2B5EF4-FFF2-40B4-BE49-F238E27FC236}">
                  <a16:creationId xmlns:a16="http://schemas.microsoft.com/office/drawing/2014/main" id="{EA028111-6284-4242-B452-0DCA8307316E}"/>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Google Shape;2948;p641" descr="Image">
              <a:extLst>
                <a:ext uri="{FF2B5EF4-FFF2-40B4-BE49-F238E27FC236}">
                  <a16:creationId xmlns:a16="http://schemas.microsoft.com/office/drawing/2014/main" id="{9C68905F-D371-4874-B964-AF63467383C2}"/>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10" name="Group 9">
            <a:extLst>
              <a:ext uri="{FF2B5EF4-FFF2-40B4-BE49-F238E27FC236}">
                <a16:creationId xmlns:a16="http://schemas.microsoft.com/office/drawing/2014/main" id="{FF386EBF-219F-42B5-B60D-4DCEC266D3AE}"/>
              </a:ext>
              <a:ext uri="{C183D7F6-B498-43B3-948B-1728B52AA6E4}">
                <adec:decorative xmlns:adec="http://schemas.microsoft.com/office/drawing/2017/decorative" val="1"/>
              </a:ext>
            </a:extLst>
          </p:cNvPr>
          <p:cNvGrpSpPr/>
          <p:nvPr/>
        </p:nvGrpSpPr>
        <p:grpSpPr>
          <a:xfrm>
            <a:off x="6451600" y="2722471"/>
            <a:ext cx="469900" cy="519364"/>
            <a:chOff x="3263900" y="2714626"/>
            <a:chExt cx="2832100" cy="3130220"/>
          </a:xfrm>
        </p:grpSpPr>
        <p:sp>
          <p:nvSpPr>
            <p:cNvPr id="11" name="Freeform: Shape 10">
              <a:extLst>
                <a:ext uri="{FF2B5EF4-FFF2-40B4-BE49-F238E27FC236}">
                  <a16:creationId xmlns:a16="http://schemas.microsoft.com/office/drawing/2014/main" id="{8BC2B0A3-67E2-4AB7-8E7A-C629559D76B4}"/>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2" name="Google Shape;2948;p641" descr="Image">
              <a:extLst>
                <a:ext uri="{FF2B5EF4-FFF2-40B4-BE49-F238E27FC236}">
                  <a16:creationId xmlns:a16="http://schemas.microsoft.com/office/drawing/2014/main" id="{E08CA0D3-B3F9-4774-9D20-BF82856C89B6}"/>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13" name="Group 12">
            <a:extLst>
              <a:ext uri="{FF2B5EF4-FFF2-40B4-BE49-F238E27FC236}">
                <a16:creationId xmlns:a16="http://schemas.microsoft.com/office/drawing/2014/main" id="{96628D0E-DAD6-4699-BD5A-EB11344D7464}"/>
              </a:ext>
              <a:ext uri="{C183D7F6-B498-43B3-948B-1728B52AA6E4}">
                <adec:decorative xmlns:adec="http://schemas.microsoft.com/office/drawing/2017/decorative" val="1"/>
              </a:ext>
            </a:extLst>
          </p:cNvPr>
          <p:cNvGrpSpPr/>
          <p:nvPr/>
        </p:nvGrpSpPr>
        <p:grpSpPr>
          <a:xfrm>
            <a:off x="8597900" y="2722471"/>
            <a:ext cx="469900" cy="519364"/>
            <a:chOff x="3263900" y="2714626"/>
            <a:chExt cx="2832100" cy="3130220"/>
          </a:xfrm>
        </p:grpSpPr>
        <p:sp>
          <p:nvSpPr>
            <p:cNvPr id="14" name="Freeform: Shape 13">
              <a:extLst>
                <a:ext uri="{FF2B5EF4-FFF2-40B4-BE49-F238E27FC236}">
                  <a16:creationId xmlns:a16="http://schemas.microsoft.com/office/drawing/2014/main" id="{35A055BC-7DFD-4875-B170-C052AB55F233}"/>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Google Shape;2948;p641" descr="Image">
              <a:extLst>
                <a:ext uri="{FF2B5EF4-FFF2-40B4-BE49-F238E27FC236}">
                  <a16:creationId xmlns:a16="http://schemas.microsoft.com/office/drawing/2014/main" id="{5E6A64B4-6249-4A29-A1B1-72F5C92ED7FA}"/>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16" name="Group 15">
            <a:extLst>
              <a:ext uri="{FF2B5EF4-FFF2-40B4-BE49-F238E27FC236}">
                <a16:creationId xmlns:a16="http://schemas.microsoft.com/office/drawing/2014/main" id="{3938E00B-1035-402A-9DBD-6BEEA2F1C631}"/>
              </a:ext>
              <a:ext uri="{C183D7F6-B498-43B3-948B-1728B52AA6E4}">
                <adec:decorative xmlns:adec="http://schemas.microsoft.com/office/drawing/2017/decorative" val="1"/>
              </a:ext>
            </a:extLst>
          </p:cNvPr>
          <p:cNvGrpSpPr/>
          <p:nvPr/>
        </p:nvGrpSpPr>
        <p:grpSpPr>
          <a:xfrm>
            <a:off x="3886200" y="3806826"/>
            <a:ext cx="469900" cy="519364"/>
            <a:chOff x="3263900" y="2714626"/>
            <a:chExt cx="2832100" cy="3130220"/>
          </a:xfrm>
        </p:grpSpPr>
        <p:sp>
          <p:nvSpPr>
            <p:cNvPr id="17" name="Freeform: Shape 16">
              <a:extLst>
                <a:ext uri="{FF2B5EF4-FFF2-40B4-BE49-F238E27FC236}">
                  <a16:creationId xmlns:a16="http://schemas.microsoft.com/office/drawing/2014/main" id="{824D4A0B-72ED-409E-9200-45B48BFE8708}"/>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8" name="Google Shape;2948;p641" descr="Image">
              <a:extLst>
                <a:ext uri="{FF2B5EF4-FFF2-40B4-BE49-F238E27FC236}">
                  <a16:creationId xmlns:a16="http://schemas.microsoft.com/office/drawing/2014/main" id="{2AE7BF7A-67C7-4330-8BD3-D5BA1E3E99F2}"/>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19" name="Group 18">
            <a:extLst>
              <a:ext uri="{FF2B5EF4-FFF2-40B4-BE49-F238E27FC236}">
                <a16:creationId xmlns:a16="http://schemas.microsoft.com/office/drawing/2014/main" id="{22BF1AEC-8F36-4BD5-8B62-ABD87F038626}"/>
              </a:ext>
              <a:ext uri="{C183D7F6-B498-43B3-948B-1728B52AA6E4}">
                <adec:decorative xmlns:adec="http://schemas.microsoft.com/office/drawing/2017/decorative" val="1"/>
              </a:ext>
            </a:extLst>
          </p:cNvPr>
          <p:cNvGrpSpPr/>
          <p:nvPr/>
        </p:nvGrpSpPr>
        <p:grpSpPr>
          <a:xfrm>
            <a:off x="4873753" y="3819526"/>
            <a:ext cx="469900" cy="519364"/>
            <a:chOff x="3263900" y="2714626"/>
            <a:chExt cx="2832100" cy="3130220"/>
          </a:xfrm>
        </p:grpSpPr>
        <p:sp>
          <p:nvSpPr>
            <p:cNvPr id="20" name="Freeform: Shape 19">
              <a:extLst>
                <a:ext uri="{FF2B5EF4-FFF2-40B4-BE49-F238E27FC236}">
                  <a16:creationId xmlns:a16="http://schemas.microsoft.com/office/drawing/2014/main" id="{0D50656A-63F2-42BA-9C5D-2E39D04D5EE7}"/>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1" name="Google Shape;2948;p641" descr="Image">
              <a:extLst>
                <a:ext uri="{FF2B5EF4-FFF2-40B4-BE49-F238E27FC236}">
                  <a16:creationId xmlns:a16="http://schemas.microsoft.com/office/drawing/2014/main" id="{4FA0BA66-F86F-4F36-9729-3C7499109D89}"/>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22" name="Group 21">
            <a:extLst>
              <a:ext uri="{FF2B5EF4-FFF2-40B4-BE49-F238E27FC236}">
                <a16:creationId xmlns:a16="http://schemas.microsoft.com/office/drawing/2014/main" id="{9B7B81A3-D10B-4DC5-ACCF-2931F60B81C3}"/>
              </a:ext>
              <a:ext uri="{C183D7F6-B498-43B3-948B-1728B52AA6E4}">
                <adec:decorative xmlns:adec="http://schemas.microsoft.com/office/drawing/2017/decorative" val="1"/>
              </a:ext>
            </a:extLst>
          </p:cNvPr>
          <p:cNvGrpSpPr/>
          <p:nvPr/>
        </p:nvGrpSpPr>
        <p:grpSpPr>
          <a:xfrm>
            <a:off x="5981700" y="4987926"/>
            <a:ext cx="469900" cy="519364"/>
            <a:chOff x="3263900" y="2714626"/>
            <a:chExt cx="2832100" cy="3130220"/>
          </a:xfrm>
        </p:grpSpPr>
        <p:sp>
          <p:nvSpPr>
            <p:cNvPr id="23" name="Freeform: Shape 22">
              <a:extLst>
                <a:ext uri="{FF2B5EF4-FFF2-40B4-BE49-F238E27FC236}">
                  <a16:creationId xmlns:a16="http://schemas.microsoft.com/office/drawing/2014/main" id="{33FC90EC-88AA-49B9-8F04-AA3A81319C31}"/>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4" name="Google Shape;2948;p641" descr="Image">
              <a:extLst>
                <a:ext uri="{FF2B5EF4-FFF2-40B4-BE49-F238E27FC236}">
                  <a16:creationId xmlns:a16="http://schemas.microsoft.com/office/drawing/2014/main" id="{BE4073EA-E639-4D13-B0B4-0C4222420936}"/>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25" name="Group 24">
            <a:extLst>
              <a:ext uri="{FF2B5EF4-FFF2-40B4-BE49-F238E27FC236}">
                <a16:creationId xmlns:a16="http://schemas.microsoft.com/office/drawing/2014/main" id="{23C701F0-5F55-4AA4-8645-66691034BEE4}"/>
              </a:ext>
              <a:ext uri="{C183D7F6-B498-43B3-948B-1728B52AA6E4}">
                <adec:decorative xmlns:adec="http://schemas.microsoft.com/office/drawing/2017/decorative" val="1"/>
              </a:ext>
            </a:extLst>
          </p:cNvPr>
          <p:cNvGrpSpPr/>
          <p:nvPr/>
        </p:nvGrpSpPr>
        <p:grpSpPr>
          <a:xfrm>
            <a:off x="6921500" y="4987926"/>
            <a:ext cx="469900" cy="519364"/>
            <a:chOff x="3263900" y="2714626"/>
            <a:chExt cx="2832100" cy="3130220"/>
          </a:xfrm>
        </p:grpSpPr>
        <p:sp>
          <p:nvSpPr>
            <p:cNvPr id="26" name="Freeform: Shape 25">
              <a:extLst>
                <a:ext uri="{FF2B5EF4-FFF2-40B4-BE49-F238E27FC236}">
                  <a16:creationId xmlns:a16="http://schemas.microsoft.com/office/drawing/2014/main" id="{8EE5E392-A108-4701-A175-0D482F12E0D7}"/>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7" name="Google Shape;2948;p641" descr="Image">
              <a:extLst>
                <a:ext uri="{FF2B5EF4-FFF2-40B4-BE49-F238E27FC236}">
                  <a16:creationId xmlns:a16="http://schemas.microsoft.com/office/drawing/2014/main" id="{3C57C9BC-1F9F-4499-AA08-D71176B5875C}"/>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28" name="Group 27">
            <a:extLst>
              <a:ext uri="{FF2B5EF4-FFF2-40B4-BE49-F238E27FC236}">
                <a16:creationId xmlns:a16="http://schemas.microsoft.com/office/drawing/2014/main" id="{EA846DC2-E869-45D6-97C6-AB37583DBB73}"/>
              </a:ext>
              <a:ext uri="{C183D7F6-B498-43B3-948B-1728B52AA6E4}">
                <adec:decorative xmlns:adec="http://schemas.microsoft.com/office/drawing/2017/decorative" val="1"/>
              </a:ext>
            </a:extLst>
          </p:cNvPr>
          <p:cNvGrpSpPr/>
          <p:nvPr/>
        </p:nvGrpSpPr>
        <p:grpSpPr>
          <a:xfrm>
            <a:off x="10604500" y="2743016"/>
            <a:ext cx="469900" cy="519364"/>
            <a:chOff x="3263900" y="2714626"/>
            <a:chExt cx="2832100" cy="3130220"/>
          </a:xfrm>
        </p:grpSpPr>
        <p:sp>
          <p:nvSpPr>
            <p:cNvPr id="29" name="Freeform: Shape 28">
              <a:extLst>
                <a:ext uri="{FF2B5EF4-FFF2-40B4-BE49-F238E27FC236}">
                  <a16:creationId xmlns:a16="http://schemas.microsoft.com/office/drawing/2014/main" id="{3C3AAFCA-64C0-4CD3-AB2B-8CCB15B42A74}"/>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30" name="Google Shape;2948;p641" descr="Image">
              <a:extLst>
                <a:ext uri="{FF2B5EF4-FFF2-40B4-BE49-F238E27FC236}">
                  <a16:creationId xmlns:a16="http://schemas.microsoft.com/office/drawing/2014/main" id="{2CD5055B-C60C-45FC-A011-1871B04D72A8}"/>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31" name="Group 30">
            <a:extLst>
              <a:ext uri="{FF2B5EF4-FFF2-40B4-BE49-F238E27FC236}">
                <a16:creationId xmlns:a16="http://schemas.microsoft.com/office/drawing/2014/main" id="{FDDB7B53-2F00-42B1-9962-9A1D121361B5}"/>
              </a:ext>
              <a:ext uri="{C183D7F6-B498-43B3-948B-1728B52AA6E4}">
                <adec:decorative xmlns:adec="http://schemas.microsoft.com/office/drawing/2017/decorative" val="1"/>
              </a:ext>
            </a:extLst>
          </p:cNvPr>
          <p:cNvGrpSpPr/>
          <p:nvPr/>
        </p:nvGrpSpPr>
        <p:grpSpPr>
          <a:xfrm>
            <a:off x="8039100" y="3814928"/>
            <a:ext cx="469900" cy="519364"/>
            <a:chOff x="3263900" y="2714626"/>
            <a:chExt cx="2832100" cy="3130220"/>
          </a:xfrm>
        </p:grpSpPr>
        <p:sp>
          <p:nvSpPr>
            <p:cNvPr id="32" name="Freeform: Shape 31">
              <a:extLst>
                <a:ext uri="{FF2B5EF4-FFF2-40B4-BE49-F238E27FC236}">
                  <a16:creationId xmlns:a16="http://schemas.microsoft.com/office/drawing/2014/main" id="{878E15A7-DF8D-47BF-824C-3C08C6354EDB}"/>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33" name="Google Shape;2948;p641" descr="Image">
              <a:extLst>
                <a:ext uri="{FF2B5EF4-FFF2-40B4-BE49-F238E27FC236}">
                  <a16:creationId xmlns:a16="http://schemas.microsoft.com/office/drawing/2014/main" id="{FDF1922A-31BA-4CFC-9CD8-11C4467957E7}"/>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34" name="Group 33">
            <a:extLst>
              <a:ext uri="{FF2B5EF4-FFF2-40B4-BE49-F238E27FC236}">
                <a16:creationId xmlns:a16="http://schemas.microsoft.com/office/drawing/2014/main" id="{84FDFF1A-F979-43E8-85C5-5ACCAEDC5D1E}"/>
              </a:ext>
              <a:ext uri="{C183D7F6-B498-43B3-948B-1728B52AA6E4}">
                <adec:decorative xmlns:adec="http://schemas.microsoft.com/office/drawing/2017/decorative" val="1"/>
              </a:ext>
            </a:extLst>
          </p:cNvPr>
          <p:cNvGrpSpPr/>
          <p:nvPr/>
        </p:nvGrpSpPr>
        <p:grpSpPr>
          <a:xfrm>
            <a:off x="9271000" y="3814285"/>
            <a:ext cx="469900" cy="519364"/>
            <a:chOff x="3263900" y="2714626"/>
            <a:chExt cx="2832100" cy="3130220"/>
          </a:xfrm>
        </p:grpSpPr>
        <p:sp>
          <p:nvSpPr>
            <p:cNvPr id="35" name="Freeform: Shape 34">
              <a:extLst>
                <a:ext uri="{FF2B5EF4-FFF2-40B4-BE49-F238E27FC236}">
                  <a16:creationId xmlns:a16="http://schemas.microsoft.com/office/drawing/2014/main" id="{E956F513-F001-419B-B891-530CA92EF0FF}"/>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36" name="Google Shape;2948;p641" descr="Image">
              <a:extLst>
                <a:ext uri="{FF2B5EF4-FFF2-40B4-BE49-F238E27FC236}">
                  <a16:creationId xmlns:a16="http://schemas.microsoft.com/office/drawing/2014/main" id="{B4225F0B-CB13-4CA2-8CC8-5FBC348E4DE2}"/>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40" name="Group 39">
            <a:extLst>
              <a:ext uri="{FF2B5EF4-FFF2-40B4-BE49-F238E27FC236}">
                <a16:creationId xmlns:a16="http://schemas.microsoft.com/office/drawing/2014/main" id="{9BD1BF03-4306-447E-9C33-F56D7D4A1A1B}"/>
              </a:ext>
              <a:ext uri="{C183D7F6-B498-43B3-948B-1728B52AA6E4}">
                <adec:decorative xmlns:adec="http://schemas.microsoft.com/office/drawing/2017/decorative" val="1"/>
              </a:ext>
            </a:extLst>
          </p:cNvPr>
          <p:cNvGrpSpPr/>
          <p:nvPr/>
        </p:nvGrpSpPr>
        <p:grpSpPr>
          <a:xfrm>
            <a:off x="9712453" y="5008471"/>
            <a:ext cx="469900" cy="519364"/>
            <a:chOff x="3263900" y="2714626"/>
            <a:chExt cx="2832100" cy="3130220"/>
          </a:xfrm>
        </p:grpSpPr>
        <p:sp>
          <p:nvSpPr>
            <p:cNvPr id="41" name="Freeform: Shape 40">
              <a:extLst>
                <a:ext uri="{FF2B5EF4-FFF2-40B4-BE49-F238E27FC236}">
                  <a16:creationId xmlns:a16="http://schemas.microsoft.com/office/drawing/2014/main" id="{3E5C8607-4AE1-4CC0-8603-548948E47318}"/>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2" name="Google Shape;2948;p641" descr="Image">
              <a:extLst>
                <a:ext uri="{FF2B5EF4-FFF2-40B4-BE49-F238E27FC236}">
                  <a16:creationId xmlns:a16="http://schemas.microsoft.com/office/drawing/2014/main" id="{E4E742A7-7991-46B8-B84B-96E1485F51E2}"/>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43" name="Group 42">
            <a:extLst>
              <a:ext uri="{FF2B5EF4-FFF2-40B4-BE49-F238E27FC236}">
                <a16:creationId xmlns:a16="http://schemas.microsoft.com/office/drawing/2014/main" id="{E1B377D0-79C0-43AB-8EAF-8E47D7820355}"/>
              </a:ext>
              <a:ext uri="{C183D7F6-B498-43B3-948B-1728B52AA6E4}">
                <adec:decorative xmlns:adec="http://schemas.microsoft.com/office/drawing/2017/decorative" val="1"/>
              </a:ext>
            </a:extLst>
          </p:cNvPr>
          <p:cNvGrpSpPr/>
          <p:nvPr/>
        </p:nvGrpSpPr>
        <p:grpSpPr>
          <a:xfrm>
            <a:off x="10631893" y="5008471"/>
            <a:ext cx="469900" cy="519364"/>
            <a:chOff x="3263900" y="2714626"/>
            <a:chExt cx="2832100" cy="3130220"/>
          </a:xfrm>
        </p:grpSpPr>
        <p:sp>
          <p:nvSpPr>
            <p:cNvPr id="44" name="Freeform: Shape 43">
              <a:extLst>
                <a:ext uri="{FF2B5EF4-FFF2-40B4-BE49-F238E27FC236}">
                  <a16:creationId xmlns:a16="http://schemas.microsoft.com/office/drawing/2014/main" id="{8CFD773C-8793-419D-BAA6-269DDBB3D4F1}"/>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5" name="Google Shape;2948;p641" descr="Image">
              <a:extLst>
                <a:ext uri="{FF2B5EF4-FFF2-40B4-BE49-F238E27FC236}">
                  <a16:creationId xmlns:a16="http://schemas.microsoft.com/office/drawing/2014/main" id="{5B883D2E-5E80-45AA-8FDF-8F5E226FFB46}"/>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46" name="Group 45">
            <a:extLst>
              <a:ext uri="{FF2B5EF4-FFF2-40B4-BE49-F238E27FC236}">
                <a16:creationId xmlns:a16="http://schemas.microsoft.com/office/drawing/2014/main" id="{D12ECFBB-D2E4-4183-9D52-CCE287AEF422}"/>
              </a:ext>
              <a:ext uri="{C183D7F6-B498-43B3-948B-1728B52AA6E4}">
                <adec:decorative xmlns:adec="http://schemas.microsoft.com/office/drawing/2017/decorative" val="1"/>
              </a:ext>
            </a:extLst>
          </p:cNvPr>
          <p:cNvGrpSpPr/>
          <p:nvPr/>
        </p:nvGrpSpPr>
        <p:grpSpPr>
          <a:xfrm>
            <a:off x="11571693" y="5029016"/>
            <a:ext cx="469900" cy="519364"/>
            <a:chOff x="3263900" y="2714626"/>
            <a:chExt cx="2832100" cy="3130220"/>
          </a:xfrm>
        </p:grpSpPr>
        <p:sp>
          <p:nvSpPr>
            <p:cNvPr id="47" name="Freeform: Shape 46">
              <a:extLst>
                <a:ext uri="{FF2B5EF4-FFF2-40B4-BE49-F238E27FC236}">
                  <a16:creationId xmlns:a16="http://schemas.microsoft.com/office/drawing/2014/main" id="{548C2B00-B3E2-4CFF-A2D3-67EFFB3273F9}"/>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8" name="Google Shape;2948;p641" descr="Image">
              <a:extLst>
                <a:ext uri="{FF2B5EF4-FFF2-40B4-BE49-F238E27FC236}">
                  <a16:creationId xmlns:a16="http://schemas.microsoft.com/office/drawing/2014/main" id="{79ADE5D6-7E0D-41C8-A2EE-AFA2C8C689FE}"/>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49" name="Group 48">
            <a:extLst>
              <a:ext uri="{FF2B5EF4-FFF2-40B4-BE49-F238E27FC236}">
                <a16:creationId xmlns:a16="http://schemas.microsoft.com/office/drawing/2014/main" id="{9305EB3F-427F-4608-A926-6DEA2308B3D3}"/>
              </a:ext>
              <a:ext uri="{C183D7F6-B498-43B3-948B-1728B52AA6E4}">
                <adec:decorative xmlns:adec="http://schemas.microsoft.com/office/drawing/2017/decorative" val="1"/>
              </a:ext>
            </a:extLst>
          </p:cNvPr>
          <p:cNvGrpSpPr/>
          <p:nvPr/>
        </p:nvGrpSpPr>
        <p:grpSpPr>
          <a:xfrm>
            <a:off x="711456" y="3709567"/>
            <a:ext cx="469900" cy="519364"/>
            <a:chOff x="3263900" y="2714626"/>
            <a:chExt cx="2832100" cy="3130220"/>
          </a:xfrm>
        </p:grpSpPr>
        <p:sp>
          <p:nvSpPr>
            <p:cNvPr id="50" name="Freeform: Shape 49">
              <a:extLst>
                <a:ext uri="{FF2B5EF4-FFF2-40B4-BE49-F238E27FC236}">
                  <a16:creationId xmlns:a16="http://schemas.microsoft.com/office/drawing/2014/main" id="{03B9007C-B6B4-4216-8240-10DB0A191F8E}"/>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51" name="Google Shape;2948;p641" descr="Image">
              <a:extLst>
                <a:ext uri="{FF2B5EF4-FFF2-40B4-BE49-F238E27FC236}">
                  <a16:creationId xmlns:a16="http://schemas.microsoft.com/office/drawing/2014/main" id="{B95E0561-416E-4476-8737-4269AA6DD913}"/>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52" name="Group 51">
            <a:extLst>
              <a:ext uri="{FF2B5EF4-FFF2-40B4-BE49-F238E27FC236}">
                <a16:creationId xmlns:a16="http://schemas.microsoft.com/office/drawing/2014/main" id="{9E0A7AC7-48A4-4FEC-86CD-878406E97D99}"/>
              </a:ext>
              <a:ext uri="{C183D7F6-B498-43B3-948B-1728B52AA6E4}">
                <adec:decorative xmlns:adec="http://schemas.microsoft.com/office/drawing/2017/decorative" val="1"/>
              </a:ext>
            </a:extLst>
          </p:cNvPr>
          <p:cNvGrpSpPr/>
          <p:nvPr/>
        </p:nvGrpSpPr>
        <p:grpSpPr>
          <a:xfrm>
            <a:off x="2107929" y="4987926"/>
            <a:ext cx="469900" cy="519364"/>
            <a:chOff x="3263900" y="2714626"/>
            <a:chExt cx="2832100" cy="3130220"/>
          </a:xfrm>
        </p:grpSpPr>
        <p:sp>
          <p:nvSpPr>
            <p:cNvPr id="53" name="Freeform: Shape 52">
              <a:extLst>
                <a:ext uri="{FF2B5EF4-FFF2-40B4-BE49-F238E27FC236}">
                  <a16:creationId xmlns:a16="http://schemas.microsoft.com/office/drawing/2014/main" id="{97CB2488-FC51-48B1-B49C-2A6B325D9082}"/>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54" name="Google Shape;2948;p641" descr="Image">
              <a:extLst>
                <a:ext uri="{FF2B5EF4-FFF2-40B4-BE49-F238E27FC236}">
                  <a16:creationId xmlns:a16="http://schemas.microsoft.com/office/drawing/2014/main" id="{5D358818-F152-4E24-B2B0-8E736A6EC652}"/>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55" name="Group 54">
            <a:extLst>
              <a:ext uri="{FF2B5EF4-FFF2-40B4-BE49-F238E27FC236}">
                <a16:creationId xmlns:a16="http://schemas.microsoft.com/office/drawing/2014/main" id="{3492341B-4A58-47E7-B039-37984EF06BAF}"/>
              </a:ext>
              <a:ext uri="{C183D7F6-B498-43B3-948B-1728B52AA6E4}">
                <adec:decorative xmlns:adec="http://schemas.microsoft.com/office/drawing/2017/decorative" val="1"/>
              </a:ext>
            </a:extLst>
          </p:cNvPr>
          <p:cNvGrpSpPr/>
          <p:nvPr/>
        </p:nvGrpSpPr>
        <p:grpSpPr>
          <a:xfrm>
            <a:off x="3190747" y="4956900"/>
            <a:ext cx="469900" cy="519364"/>
            <a:chOff x="3263900" y="2714626"/>
            <a:chExt cx="2832100" cy="3130220"/>
          </a:xfrm>
        </p:grpSpPr>
        <p:sp>
          <p:nvSpPr>
            <p:cNvPr id="56" name="Freeform: Shape 55">
              <a:extLst>
                <a:ext uri="{FF2B5EF4-FFF2-40B4-BE49-F238E27FC236}">
                  <a16:creationId xmlns:a16="http://schemas.microsoft.com/office/drawing/2014/main" id="{3B083F19-8A3B-4155-9296-F421B1780D90}"/>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57" name="Google Shape;2948;p641" descr="Image">
              <a:extLst>
                <a:ext uri="{FF2B5EF4-FFF2-40B4-BE49-F238E27FC236}">
                  <a16:creationId xmlns:a16="http://schemas.microsoft.com/office/drawing/2014/main" id="{F41607EF-0B96-4680-A98D-31F80E4701CC}"/>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58" name="Group 57">
            <a:extLst>
              <a:ext uri="{FF2B5EF4-FFF2-40B4-BE49-F238E27FC236}">
                <a16:creationId xmlns:a16="http://schemas.microsoft.com/office/drawing/2014/main" id="{6228552F-FD1D-4594-9603-B53816FB8B41}"/>
              </a:ext>
              <a:ext uri="{C183D7F6-B498-43B3-948B-1728B52AA6E4}">
                <adec:decorative xmlns:adec="http://schemas.microsoft.com/office/drawing/2017/decorative" val="1"/>
              </a:ext>
            </a:extLst>
          </p:cNvPr>
          <p:cNvGrpSpPr/>
          <p:nvPr/>
        </p:nvGrpSpPr>
        <p:grpSpPr>
          <a:xfrm>
            <a:off x="314907" y="5866444"/>
            <a:ext cx="469900" cy="519364"/>
            <a:chOff x="3263900" y="2714626"/>
            <a:chExt cx="2832100" cy="3130220"/>
          </a:xfrm>
        </p:grpSpPr>
        <p:sp>
          <p:nvSpPr>
            <p:cNvPr id="59" name="Freeform: Shape 58">
              <a:extLst>
                <a:ext uri="{FF2B5EF4-FFF2-40B4-BE49-F238E27FC236}">
                  <a16:creationId xmlns:a16="http://schemas.microsoft.com/office/drawing/2014/main" id="{2D83099B-7481-445B-83BC-38D778D130C8}"/>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60" name="Google Shape;2948;p641" descr="Image">
              <a:extLst>
                <a:ext uri="{FF2B5EF4-FFF2-40B4-BE49-F238E27FC236}">
                  <a16:creationId xmlns:a16="http://schemas.microsoft.com/office/drawing/2014/main" id="{E6217A9A-4B6F-4888-9414-41824C1312A9}"/>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61" name="Group 60">
            <a:extLst>
              <a:ext uri="{FF2B5EF4-FFF2-40B4-BE49-F238E27FC236}">
                <a16:creationId xmlns:a16="http://schemas.microsoft.com/office/drawing/2014/main" id="{BCD2AF8C-98F5-48D5-B3C1-5A2627C288B5}"/>
              </a:ext>
              <a:ext uri="{C183D7F6-B498-43B3-948B-1728B52AA6E4}">
                <adec:decorative xmlns:adec="http://schemas.microsoft.com/office/drawing/2017/decorative" val="1"/>
              </a:ext>
            </a:extLst>
          </p:cNvPr>
          <p:cNvGrpSpPr/>
          <p:nvPr/>
        </p:nvGrpSpPr>
        <p:grpSpPr>
          <a:xfrm>
            <a:off x="1181356" y="5858856"/>
            <a:ext cx="469900" cy="519364"/>
            <a:chOff x="3263900" y="2714626"/>
            <a:chExt cx="2832100" cy="3130220"/>
          </a:xfrm>
        </p:grpSpPr>
        <p:sp>
          <p:nvSpPr>
            <p:cNvPr id="62" name="Freeform: Shape 61">
              <a:extLst>
                <a:ext uri="{FF2B5EF4-FFF2-40B4-BE49-F238E27FC236}">
                  <a16:creationId xmlns:a16="http://schemas.microsoft.com/office/drawing/2014/main" id="{01EBFD0A-60B1-413B-950E-3ACDC0D878D3}"/>
                </a:ext>
              </a:extLst>
            </p:cNvPr>
            <p:cNvSpPr/>
            <p:nvPr/>
          </p:nvSpPr>
          <p:spPr bwMode="auto">
            <a:xfrm>
              <a:off x="3429000" y="2838450"/>
              <a:ext cx="2495550" cy="2819400"/>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63" name="Google Shape;2948;p641" descr="Image">
              <a:extLst>
                <a:ext uri="{FF2B5EF4-FFF2-40B4-BE49-F238E27FC236}">
                  <a16:creationId xmlns:a16="http://schemas.microsoft.com/office/drawing/2014/main" id="{99BAA00B-F358-4A6B-BE82-BEA38852F8D8}"/>
                </a:ext>
              </a:extLst>
            </p:cNvPr>
            <p:cNvPicPr preferRelativeResize="0"/>
            <p:nvPr/>
          </p:nvPicPr>
          <p:blipFill rotWithShape="1">
            <a:blip r:embed="rId4">
              <a:alphaModFix/>
            </a:blip>
            <a:srcRect/>
            <a:stretch/>
          </p:blipFill>
          <p:spPr>
            <a:xfrm>
              <a:off x="3263900" y="2714626"/>
              <a:ext cx="2832100" cy="3130220"/>
            </a:xfrm>
            <a:prstGeom prst="rect">
              <a:avLst/>
            </a:prstGeom>
            <a:noFill/>
            <a:ln>
              <a:noFill/>
            </a:ln>
          </p:spPr>
        </p:pic>
      </p:grpSp>
      <p:grpSp>
        <p:nvGrpSpPr>
          <p:cNvPr id="6" name="Group 5">
            <a:extLst>
              <a:ext uri="{FF2B5EF4-FFF2-40B4-BE49-F238E27FC236}">
                <a16:creationId xmlns:a16="http://schemas.microsoft.com/office/drawing/2014/main" id="{06617447-B256-4F5A-B185-1B60C2CB079D}"/>
              </a:ext>
              <a:ext uri="{C183D7F6-B498-43B3-948B-1728B52AA6E4}">
                <adec:decorative xmlns:adec="http://schemas.microsoft.com/office/drawing/2017/decorative" val="1"/>
              </a:ext>
            </a:extLst>
          </p:cNvPr>
          <p:cNvGrpSpPr/>
          <p:nvPr/>
        </p:nvGrpSpPr>
        <p:grpSpPr>
          <a:xfrm>
            <a:off x="7997546" y="5886989"/>
            <a:ext cx="495060" cy="547172"/>
            <a:chOff x="7997546" y="5886989"/>
            <a:chExt cx="495060" cy="547172"/>
          </a:xfrm>
        </p:grpSpPr>
        <p:sp>
          <p:nvSpPr>
            <p:cNvPr id="38" name="Freeform: Shape 37">
              <a:extLst>
                <a:ext uri="{FF2B5EF4-FFF2-40B4-BE49-F238E27FC236}">
                  <a16:creationId xmlns:a16="http://schemas.microsoft.com/office/drawing/2014/main" id="{BACB00DD-9F32-44C8-BB44-EFD00DCC4F09}"/>
                </a:ext>
              </a:extLst>
            </p:cNvPr>
            <p:cNvSpPr/>
            <p:nvPr/>
          </p:nvSpPr>
          <p:spPr bwMode="auto">
            <a:xfrm>
              <a:off x="8038046" y="5892230"/>
              <a:ext cx="414060" cy="467793"/>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3" name="Google Shape;3431;p667" descr="Image">
              <a:extLst>
                <a:ext uri="{FF2B5EF4-FFF2-40B4-BE49-F238E27FC236}">
                  <a16:creationId xmlns:a16="http://schemas.microsoft.com/office/drawing/2014/main" id="{483EA7DB-5AB1-4DF0-BA8A-BB82A0AEC7C4}"/>
                </a:ext>
              </a:extLst>
            </p:cNvPr>
            <p:cNvPicPr preferRelativeResize="0"/>
            <p:nvPr/>
          </p:nvPicPr>
          <p:blipFill rotWithShape="1">
            <a:blip r:embed="rId5">
              <a:alphaModFix/>
            </a:blip>
            <a:srcRect/>
            <a:stretch/>
          </p:blipFill>
          <p:spPr>
            <a:xfrm>
              <a:off x="7997546" y="5886989"/>
              <a:ext cx="495060" cy="547172"/>
            </a:xfrm>
            <a:prstGeom prst="rect">
              <a:avLst/>
            </a:prstGeom>
            <a:noFill/>
            <a:ln>
              <a:noFill/>
            </a:ln>
          </p:spPr>
        </p:pic>
      </p:grpSp>
      <p:sp>
        <p:nvSpPr>
          <p:cNvPr id="64" name="Oval 63">
            <a:extLst>
              <a:ext uri="{FF2B5EF4-FFF2-40B4-BE49-F238E27FC236}">
                <a16:creationId xmlns:a16="http://schemas.microsoft.com/office/drawing/2014/main" id="{15C35ADF-A8EC-414E-9364-8773D3F09EC3}"/>
              </a:ext>
              <a:ext uri="{C183D7F6-B498-43B3-948B-1728B52AA6E4}">
                <adec:decorative xmlns:adec="http://schemas.microsoft.com/office/drawing/2017/decorative" val="1"/>
              </a:ext>
            </a:extLst>
          </p:cNvPr>
          <p:cNvSpPr/>
          <p:nvPr/>
        </p:nvSpPr>
        <p:spPr bwMode="auto">
          <a:xfrm>
            <a:off x="7790215" y="5735782"/>
            <a:ext cx="914659" cy="871344"/>
          </a:xfrm>
          <a:prstGeom prst="ellipse">
            <a:avLst/>
          </a:prstGeom>
          <a:noFill/>
          <a:ln w="57150">
            <a:solidFill>
              <a:srgbClr val="FB365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D48EB474-FDB1-4368-B469-9ECE9670F589}"/>
              </a:ext>
              <a:ext uri="{C183D7F6-B498-43B3-948B-1728B52AA6E4}">
                <adec:decorative xmlns:adec="http://schemas.microsoft.com/office/drawing/2017/decorative" val="1"/>
              </a:ext>
            </a:extLst>
          </p:cNvPr>
          <p:cNvGrpSpPr/>
          <p:nvPr/>
        </p:nvGrpSpPr>
        <p:grpSpPr>
          <a:xfrm>
            <a:off x="8026171" y="3807015"/>
            <a:ext cx="495060" cy="547172"/>
            <a:chOff x="7997546" y="5886989"/>
            <a:chExt cx="495060" cy="547172"/>
          </a:xfrm>
        </p:grpSpPr>
        <p:sp>
          <p:nvSpPr>
            <p:cNvPr id="118" name="Freeform: Shape 117">
              <a:extLst>
                <a:ext uri="{FF2B5EF4-FFF2-40B4-BE49-F238E27FC236}">
                  <a16:creationId xmlns:a16="http://schemas.microsoft.com/office/drawing/2014/main" id="{BECC2FFF-0276-46F9-853F-0EDA220B2D94}"/>
                </a:ext>
              </a:extLst>
            </p:cNvPr>
            <p:cNvSpPr/>
            <p:nvPr/>
          </p:nvSpPr>
          <p:spPr bwMode="auto">
            <a:xfrm>
              <a:off x="8038046" y="5892230"/>
              <a:ext cx="414060" cy="467793"/>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9" name="Google Shape;3431;p667" descr="Image">
              <a:extLst>
                <a:ext uri="{FF2B5EF4-FFF2-40B4-BE49-F238E27FC236}">
                  <a16:creationId xmlns:a16="http://schemas.microsoft.com/office/drawing/2014/main" id="{A8B9C718-991A-4F9B-B871-3B49C5CE8B1B}"/>
                </a:ext>
              </a:extLst>
            </p:cNvPr>
            <p:cNvPicPr preferRelativeResize="0"/>
            <p:nvPr/>
          </p:nvPicPr>
          <p:blipFill rotWithShape="1">
            <a:blip r:embed="rId5">
              <a:alphaModFix/>
            </a:blip>
            <a:srcRect/>
            <a:stretch/>
          </p:blipFill>
          <p:spPr>
            <a:xfrm>
              <a:off x="7997546" y="5886989"/>
              <a:ext cx="495060" cy="547172"/>
            </a:xfrm>
            <a:prstGeom prst="rect">
              <a:avLst/>
            </a:prstGeom>
            <a:noFill/>
            <a:ln>
              <a:noFill/>
            </a:ln>
          </p:spPr>
        </p:pic>
      </p:grpSp>
      <p:grpSp>
        <p:nvGrpSpPr>
          <p:cNvPr id="123" name="Group 122">
            <a:extLst>
              <a:ext uri="{FF2B5EF4-FFF2-40B4-BE49-F238E27FC236}">
                <a16:creationId xmlns:a16="http://schemas.microsoft.com/office/drawing/2014/main" id="{2D16DF59-F0EE-400C-A223-F13075D6606F}"/>
              </a:ext>
              <a:ext uri="{C183D7F6-B498-43B3-948B-1728B52AA6E4}">
                <adec:decorative xmlns:adec="http://schemas.microsoft.com/office/drawing/2017/decorative" val="1"/>
              </a:ext>
            </a:extLst>
          </p:cNvPr>
          <p:cNvGrpSpPr/>
          <p:nvPr/>
        </p:nvGrpSpPr>
        <p:grpSpPr>
          <a:xfrm>
            <a:off x="8581579" y="2712350"/>
            <a:ext cx="495060" cy="547172"/>
            <a:chOff x="7997546" y="5886989"/>
            <a:chExt cx="495060" cy="547172"/>
          </a:xfrm>
        </p:grpSpPr>
        <p:sp>
          <p:nvSpPr>
            <p:cNvPr id="124" name="Freeform: Shape 123">
              <a:extLst>
                <a:ext uri="{FF2B5EF4-FFF2-40B4-BE49-F238E27FC236}">
                  <a16:creationId xmlns:a16="http://schemas.microsoft.com/office/drawing/2014/main" id="{A8C54F1B-4348-4A25-9ECC-6054EF7B4AE1}"/>
                </a:ext>
              </a:extLst>
            </p:cNvPr>
            <p:cNvSpPr/>
            <p:nvPr/>
          </p:nvSpPr>
          <p:spPr bwMode="auto">
            <a:xfrm>
              <a:off x="8038046" y="5892230"/>
              <a:ext cx="414060" cy="467793"/>
            </a:xfrm>
            <a:custGeom>
              <a:avLst/>
              <a:gdLst>
                <a:gd name="connsiteX0" fmla="*/ 0 w 2495550"/>
                <a:gd name="connsiteY0" fmla="*/ 2143125 h 2819400"/>
                <a:gd name="connsiteX1" fmla="*/ 0 w 2495550"/>
                <a:gd name="connsiteY1" fmla="*/ 714375 h 2819400"/>
                <a:gd name="connsiteX2" fmla="*/ 1266825 w 2495550"/>
                <a:gd name="connsiteY2" fmla="*/ 0 h 2819400"/>
                <a:gd name="connsiteX3" fmla="*/ 2466975 w 2495550"/>
                <a:gd name="connsiteY3" fmla="*/ 723900 h 2819400"/>
                <a:gd name="connsiteX4" fmla="*/ 2495550 w 2495550"/>
                <a:gd name="connsiteY4" fmla="*/ 2171700 h 2819400"/>
                <a:gd name="connsiteX5" fmla="*/ 1276350 w 2495550"/>
                <a:gd name="connsiteY5" fmla="*/ 2819400 h 2819400"/>
                <a:gd name="connsiteX6" fmla="*/ 0 w 2495550"/>
                <a:gd name="connsiteY6" fmla="*/ 2143125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2819400">
                  <a:moveTo>
                    <a:pt x="0" y="2143125"/>
                  </a:moveTo>
                  <a:lnTo>
                    <a:pt x="0" y="714375"/>
                  </a:lnTo>
                  <a:lnTo>
                    <a:pt x="1266825" y="0"/>
                  </a:lnTo>
                  <a:lnTo>
                    <a:pt x="2466975" y="723900"/>
                  </a:lnTo>
                  <a:lnTo>
                    <a:pt x="2495550" y="2171700"/>
                  </a:lnTo>
                  <a:lnTo>
                    <a:pt x="1276350" y="2819400"/>
                  </a:lnTo>
                  <a:lnTo>
                    <a:pt x="0" y="21431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25" name="Google Shape;3431;p667" descr="Image">
              <a:extLst>
                <a:ext uri="{FF2B5EF4-FFF2-40B4-BE49-F238E27FC236}">
                  <a16:creationId xmlns:a16="http://schemas.microsoft.com/office/drawing/2014/main" id="{5C5FE7AA-48CF-43F4-84D4-4F3E82FDF19A}"/>
                </a:ext>
              </a:extLst>
            </p:cNvPr>
            <p:cNvPicPr preferRelativeResize="0"/>
            <p:nvPr/>
          </p:nvPicPr>
          <p:blipFill rotWithShape="1">
            <a:blip r:embed="rId5">
              <a:alphaModFix/>
            </a:blip>
            <a:srcRect/>
            <a:stretch/>
          </p:blipFill>
          <p:spPr>
            <a:xfrm>
              <a:off x="7997546" y="5886989"/>
              <a:ext cx="495060" cy="547172"/>
            </a:xfrm>
            <a:prstGeom prst="rect">
              <a:avLst/>
            </a:prstGeom>
            <a:noFill/>
            <a:ln>
              <a:noFill/>
            </a:ln>
          </p:spPr>
        </p:pic>
      </p:grpSp>
      <p:sp>
        <p:nvSpPr>
          <p:cNvPr id="37" name="Title 36">
            <a:extLst>
              <a:ext uri="{FF2B5EF4-FFF2-40B4-BE49-F238E27FC236}">
                <a16:creationId xmlns:a16="http://schemas.microsoft.com/office/drawing/2014/main" id="{44A6C168-3715-47E7-8910-3299684D00DE}"/>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noFill/>
              </a:rPr>
              <a:t>Diagram</a:t>
            </a:r>
          </a:p>
        </p:txBody>
      </p:sp>
    </p:spTree>
    <p:extLst>
      <p:ext uri="{BB962C8B-B14F-4D97-AF65-F5344CB8AC3E}">
        <p14:creationId xmlns:p14="http://schemas.microsoft.com/office/powerpoint/2010/main" val="4195741393"/>
      </p:ext>
    </p:extLst>
  </p:cSld>
  <p:clrMapOvr>
    <a:masterClrMapping/>
  </p:clrMapOvr>
  <mc:AlternateContent xmlns:mc="http://schemas.openxmlformats.org/markup-compatibility/2006">
    <mc:Choice xmlns:p14="http://schemas.microsoft.com/office/powerpoint/2010/main" Requires="p14">
      <p:transition spd="med" p14:dur="700" advTm="32660">
        <p:fade/>
      </p:transition>
    </mc:Choice>
    <mc:Fallback>
      <p:transition spd="med" advTm="326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500"/>
                                        <p:tgtEl>
                                          <p:spTgt spid="6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nodeType="afterEffect">
                                  <p:stCondLst>
                                    <p:cond delay="250"/>
                                  </p:stCondLst>
                                  <p:childTnLst>
                                    <p:set>
                                      <p:cBhvr>
                                        <p:cTn id="13" dur="1" fill="hold">
                                          <p:stCondLst>
                                            <p:cond delay="0"/>
                                          </p:stCondLst>
                                        </p:cTn>
                                        <p:tgtEl>
                                          <p:spTgt spid="74"/>
                                        </p:tgtEl>
                                        <p:attrNameLst>
                                          <p:attrName>style.visibility</p:attrName>
                                        </p:attrNameLst>
                                      </p:cBhvr>
                                      <p:to>
                                        <p:strVal val="visible"/>
                                      </p:to>
                                    </p:set>
                                    <p:animEffect transition="in" filter="wipe(down)">
                                      <p:cBhvr>
                                        <p:cTn id="14" dur="500"/>
                                        <p:tgtEl>
                                          <p:spTgt spid="74"/>
                                        </p:tgtEl>
                                      </p:cBhvr>
                                    </p:animEffect>
                                  </p:childTnLst>
                                </p:cTn>
                              </p:par>
                            </p:childTnLst>
                          </p:cTn>
                        </p:par>
                        <p:par>
                          <p:cTn id="15" fill="hold">
                            <p:stCondLst>
                              <p:cond delay="1250"/>
                            </p:stCondLst>
                            <p:childTnLst>
                              <p:par>
                                <p:cTn id="16" presetID="1" presetClass="entr" presetSubtype="0" fill="hold" nodeType="afterEffect">
                                  <p:stCondLst>
                                    <p:cond delay="0"/>
                                  </p:stCondLst>
                                  <p:childTnLst>
                                    <p:set>
                                      <p:cBhvr>
                                        <p:cTn id="17" dur="1" fill="hold">
                                          <p:stCondLst>
                                            <p:cond delay="0"/>
                                          </p:stCondLst>
                                        </p:cTn>
                                        <p:tgtEl>
                                          <p:spTgt spid="123"/>
                                        </p:tgtEl>
                                        <p:attrNameLst>
                                          <p:attrName>style.visibility</p:attrName>
                                        </p:attrNameLst>
                                      </p:cBhvr>
                                      <p:to>
                                        <p:strVal val="visible"/>
                                      </p:to>
                                    </p:set>
                                  </p:childTnLst>
                                </p:cTn>
                              </p:par>
                            </p:childTnLst>
                          </p:cTn>
                        </p:par>
                        <p:par>
                          <p:cTn id="18" fill="hold">
                            <p:stCondLst>
                              <p:cond delay="1250"/>
                            </p:stCondLst>
                            <p:childTnLst>
                              <p:par>
                                <p:cTn id="19" presetID="22" presetClass="entr" presetSubtype="2" fill="hold" nodeType="afterEffect">
                                  <p:stCondLst>
                                    <p:cond delay="250"/>
                                  </p:stCondLst>
                                  <p:childTnLst>
                                    <p:set>
                                      <p:cBhvr>
                                        <p:cTn id="20" dur="1" fill="hold">
                                          <p:stCondLst>
                                            <p:cond delay="0"/>
                                          </p:stCondLst>
                                        </p:cTn>
                                        <p:tgtEl>
                                          <p:spTgt spid="78"/>
                                        </p:tgtEl>
                                        <p:attrNameLst>
                                          <p:attrName>style.visibility</p:attrName>
                                        </p:attrNameLst>
                                      </p:cBhvr>
                                      <p:to>
                                        <p:strVal val="visible"/>
                                      </p:to>
                                    </p:set>
                                    <p:animEffect transition="in" filter="wipe(right)">
                                      <p:cBhvr>
                                        <p:cTn id="2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B4CB-A70D-4028-BF39-BCD9AE5EA7F0}"/>
              </a:ext>
            </a:extLst>
          </p:cNvPr>
          <p:cNvSpPr>
            <a:spLocks noGrp="1"/>
          </p:cNvSpPr>
          <p:nvPr>
            <p:ph type="title"/>
          </p:nvPr>
        </p:nvSpPr>
        <p:spPr/>
        <p:txBody>
          <a:bodyPr/>
          <a:lstStyle/>
          <a:p>
            <a:r>
              <a:rPr lang="en-GB"/>
              <a:t>Shift left with security</a:t>
            </a:r>
            <a:endParaRPr lang="en-US"/>
          </a:p>
        </p:txBody>
      </p:sp>
      <p:grpSp>
        <p:nvGrpSpPr>
          <p:cNvPr id="13" name="Group 12">
            <a:extLst>
              <a:ext uri="{FF2B5EF4-FFF2-40B4-BE49-F238E27FC236}">
                <a16:creationId xmlns:a16="http://schemas.microsoft.com/office/drawing/2014/main" id="{DD54A6BA-D53B-4231-B23F-6E0B08918D4B}"/>
              </a:ext>
              <a:ext uri="{C183D7F6-B498-43B3-948B-1728B52AA6E4}">
                <adec:decorative xmlns:adec="http://schemas.microsoft.com/office/drawing/2017/decorative" val="1"/>
              </a:ext>
            </a:extLst>
          </p:cNvPr>
          <p:cNvGrpSpPr/>
          <p:nvPr/>
        </p:nvGrpSpPr>
        <p:grpSpPr>
          <a:xfrm>
            <a:off x="293688" y="712915"/>
            <a:ext cx="11657843" cy="5615093"/>
            <a:chOff x="931347" y="1160385"/>
            <a:chExt cx="10365818" cy="4992779"/>
          </a:xfrm>
        </p:grpSpPr>
        <p:pic>
          <p:nvPicPr>
            <p:cNvPr id="15" name="Google Shape;3310;p665" descr="Image">
              <a:extLst>
                <a:ext uri="{FF2B5EF4-FFF2-40B4-BE49-F238E27FC236}">
                  <a16:creationId xmlns:a16="http://schemas.microsoft.com/office/drawing/2014/main" id="{4B007791-5F53-4A85-A043-1C4B11482503}"/>
                </a:ext>
              </a:extLst>
            </p:cNvPr>
            <p:cNvPicPr preferRelativeResize="0"/>
            <p:nvPr/>
          </p:nvPicPr>
          <p:blipFill rotWithShape="1">
            <a:blip r:embed="rId3">
              <a:alphaModFix/>
            </a:blip>
            <a:srcRect/>
            <a:stretch/>
          </p:blipFill>
          <p:spPr>
            <a:xfrm>
              <a:off x="2476246" y="1422278"/>
              <a:ext cx="8820919" cy="3696132"/>
            </a:xfrm>
            <a:prstGeom prst="rect">
              <a:avLst/>
            </a:prstGeom>
            <a:noFill/>
            <a:ln>
              <a:noFill/>
            </a:ln>
          </p:spPr>
        </p:pic>
        <p:sp>
          <p:nvSpPr>
            <p:cNvPr id="23" name="Google Shape;3311;p665">
              <a:extLst>
                <a:ext uri="{FF2B5EF4-FFF2-40B4-BE49-F238E27FC236}">
                  <a16:creationId xmlns:a16="http://schemas.microsoft.com/office/drawing/2014/main" id="{62999E93-2817-42A1-BA1A-490452C28795}"/>
                </a:ext>
              </a:extLst>
            </p:cNvPr>
            <p:cNvSpPr txBox="1"/>
            <p:nvPr/>
          </p:nvSpPr>
          <p:spPr>
            <a:xfrm>
              <a:off x="931347" y="4691130"/>
              <a:ext cx="1394813" cy="523787"/>
            </a:xfrm>
            <a:prstGeom prst="rect">
              <a:avLst/>
            </a:prstGeom>
            <a:noFill/>
            <a:ln>
              <a:noFill/>
            </a:ln>
          </p:spPr>
          <p:txBody>
            <a:bodyPr spcFirstLastPara="1" wrap="square" lIns="0" tIns="0" rIns="0" bIns="0" anchor="t"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800"/>
                <a:buFont typeface="Helvetica Neue"/>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sym typeface="Helvetica Neue"/>
                </a:rPr>
                <a:t>Remediation </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
                  <a:srgbClr val="FFFFFF"/>
                </a:buClr>
                <a:buSzPts val="800"/>
                <a:buFont typeface="Helvetica Neue"/>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sym typeface="Helvetica Neue"/>
                </a:rPr>
                <a:t>costs </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7" name="Google Shape;3312;p665">
              <a:extLst>
                <a:ext uri="{FF2B5EF4-FFF2-40B4-BE49-F238E27FC236}">
                  <a16:creationId xmlns:a16="http://schemas.microsoft.com/office/drawing/2014/main" id="{16A86A0E-CF7F-47A3-B788-1FB983283836}"/>
                </a:ext>
              </a:extLst>
            </p:cNvPr>
            <p:cNvSpPr txBox="1"/>
            <p:nvPr/>
          </p:nvSpPr>
          <p:spPr>
            <a:xfrm>
              <a:off x="1174991" y="5629377"/>
              <a:ext cx="787056" cy="523787"/>
            </a:xfrm>
            <a:prstGeom prst="rect">
              <a:avLst/>
            </a:prstGeom>
            <a:noFill/>
            <a:ln>
              <a:noFill/>
            </a:ln>
          </p:spPr>
          <p:txBody>
            <a:bodyPr spcFirstLastPara="1" wrap="square" lIns="0" tIns="0" rIns="0" bIns="0" anchor="t"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800"/>
                <a:buFontTx/>
                <a:buNone/>
                <a:tabLst/>
                <a:defRPr/>
              </a:pPr>
              <a:r>
                <a:rPr kumimoji="0" lang="en" sz="1800" b="0" i="0" u="none" strike="noStrike" kern="1200" cap="none" spc="0" normalizeH="0" baseline="0" noProof="0">
                  <a:ln>
                    <a:noFill/>
                  </a:ln>
                  <a:solidFill>
                    <a:srgbClr val="FFFFFF"/>
                  </a:solidFill>
                  <a:effectLst/>
                  <a:uLnTx/>
                  <a:uFillTx/>
                  <a:latin typeface="Segoe UI Semibold"/>
                  <a:ea typeface="+mn-ea"/>
                  <a:cs typeface="+mn-cs"/>
                  <a:sym typeface="Helvetica Neue"/>
                </a:rPr>
                <a:t>SDLC </a:t>
              </a:r>
              <a:endParaRPr kumimoji="0" sz="18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
                  <a:srgbClr val="FFFFFF"/>
                </a:buClr>
                <a:buSzPts val="800"/>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sym typeface="Helvetica Neue"/>
                </a:rPr>
                <a:t>s</a:t>
              </a:r>
              <a:r>
                <a:rPr kumimoji="0" lang="en" sz="1800" b="0" i="0" u="none" strike="noStrike" kern="1200" cap="none" spc="0" normalizeH="0" baseline="0" noProof="0">
                  <a:ln>
                    <a:noFill/>
                  </a:ln>
                  <a:solidFill>
                    <a:srgbClr val="FFFFFF"/>
                  </a:solidFill>
                  <a:effectLst/>
                  <a:uLnTx/>
                  <a:uFillTx/>
                  <a:latin typeface="Segoe UI Semibold"/>
                  <a:ea typeface="+mn-ea"/>
                  <a:cs typeface="+mn-cs"/>
                  <a:sym typeface="Helvetica Neue"/>
                </a:rPr>
                <a:t>tages </a:t>
              </a:r>
              <a:endParaRPr kumimoji="0"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Google Shape;3318;p665">
              <a:extLst>
                <a:ext uri="{FF2B5EF4-FFF2-40B4-BE49-F238E27FC236}">
                  <a16:creationId xmlns:a16="http://schemas.microsoft.com/office/drawing/2014/main" id="{CB440AB9-8B75-4D78-B96A-7C2468D53E15}"/>
                </a:ext>
              </a:extLst>
            </p:cNvPr>
            <p:cNvSpPr txBox="1"/>
            <p:nvPr/>
          </p:nvSpPr>
          <p:spPr>
            <a:xfrm>
              <a:off x="2973699" y="4693436"/>
              <a:ext cx="781297" cy="261893"/>
            </a:xfrm>
            <a:prstGeom prst="rect">
              <a:avLst/>
            </a:prstGeom>
            <a:noFill/>
            <a:ln>
              <a:noFill/>
            </a:ln>
          </p:spPr>
          <p:txBody>
            <a:bodyPr spcFirstLastPara="1" wrap="square" lIns="0" tIns="0" rIns="0" bIns="0" anchor="t"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800"/>
                <a:buFont typeface="Helvetica Neue"/>
                <a:buNone/>
                <a:tabLst/>
                <a:defRPr/>
              </a:pPr>
              <a:r>
                <a:rPr kumimoji="0" lang="en" sz="1800" b="0" i="0" u="none" strike="noStrike" kern="1200" cap="none" spc="0" normalizeH="0" baseline="0" noProof="0">
                  <a:ln>
                    <a:noFill/>
                  </a:ln>
                  <a:solidFill>
                    <a:srgbClr val="FFFFFF"/>
                  </a:solidFill>
                  <a:effectLst/>
                  <a:uLnTx/>
                  <a:uFillTx/>
                  <a:latin typeface="Segoe UI Semibold"/>
                  <a:ea typeface="Helvetica Neue"/>
                  <a:cs typeface="Helvetica Neue"/>
                  <a:sym typeface="Helvetica Neue"/>
                </a:rPr>
                <a:t>$80</a:t>
              </a:r>
              <a:endParaRPr kumimoji="0"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9" name="Google Shape;3319;p665">
              <a:extLst>
                <a:ext uri="{FF2B5EF4-FFF2-40B4-BE49-F238E27FC236}">
                  <a16:creationId xmlns:a16="http://schemas.microsoft.com/office/drawing/2014/main" id="{C639ED35-BB42-4BC3-B6E6-8D682A43B4A7}"/>
                </a:ext>
              </a:extLst>
            </p:cNvPr>
            <p:cNvSpPr txBox="1"/>
            <p:nvPr/>
          </p:nvSpPr>
          <p:spPr>
            <a:xfrm>
              <a:off x="4743969" y="4682143"/>
              <a:ext cx="781297" cy="261893"/>
            </a:xfrm>
            <a:prstGeom prst="rect">
              <a:avLst/>
            </a:prstGeom>
            <a:noFill/>
            <a:ln>
              <a:noFill/>
            </a:ln>
          </p:spPr>
          <p:txBody>
            <a:bodyPr spcFirstLastPara="1" wrap="square" lIns="0" tIns="0" rIns="0" bIns="0" anchor="t"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800"/>
                <a:buFont typeface="Helvetica Neue"/>
                <a:buNone/>
                <a:tabLst/>
                <a:defRPr/>
              </a:pPr>
              <a:r>
                <a:rPr kumimoji="0" lang="en" sz="1800" b="0" i="0" u="none" strike="noStrike" kern="1200" cap="none" spc="0" normalizeH="0" baseline="0" noProof="0">
                  <a:ln>
                    <a:noFill/>
                  </a:ln>
                  <a:solidFill>
                    <a:srgbClr val="FFFFFF"/>
                  </a:solidFill>
                  <a:effectLst/>
                  <a:uLnTx/>
                  <a:uFillTx/>
                  <a:latin typeface="Segoe UI Semibold"/>
                  <a:ea typeface="Helvetica Neue"/>
                  <a:cs typeface="Helvetica Neue"/>
                  <a:sym typeface="Helvetica Neue"/>
                </a:rPr>
                <a:t>$240</a:t>
              </a:r>
              <a:endParaRPr kumimoji="0"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1" name="Google Shape;3320;p665">
              <a:extLst>
                <a:ext uri="{FF2B5EF4-FFF2-40B4-BE49-F238E27FC236}">
                  <a16:creationId xmlns:a16="http://schemas.microsoft.com/office/drawing/2014/main" id="{F78E9984-5D1B-481F-9743-317C2E374268}"/>
                </a:ext>
              </a:extLst>
            </p:cNvPr>
            <p:cNvSpPr txBox="1"/>
            <p:nvPr/>
          </p:nvSpPr>
          <p:spPr>
            <a:xfrm>
              <a:off x="6541636" y="4591912"/>
              <a:ext cx="690134" cy="261893"/>
            </a:xfrm>
            <a:prstGeom prst="rect">
              <a:avLst/>
            </a:prstGeom>
            <a:noFill/>
            <a:ln>
              <a:noFill/>
            </a:ln>
          </p:spPr>
          <p:txBody>
            <a:bodyPr spcFirstLastPara="1" wrap="square" lIns="0" tIns="0" rIns="0" bIns="0" anchor="t"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800"/>
                <a:buFont typeface="Helvetica Neue"/>
                <a:buNone/>
                <a:tabLst/>
                <a:defRPr/>
              </a:pPr>
              <a:r>
                <a:rPr kumimoji="0" lang="en" sz="1800" b="0" i="0" u="none" strike="noStrike" kern="1200" cap="none" spc="0" normalizeH="0" baseline="0" noProof="0">
                  <a:ln>
                    <a:noFill/>
                  </a:ln>
                  <a:solidFill>
                    <a:srgbClr val="FFFFFF"/>
                  </a:solidFill>
                  <a:effectLst/>
                  <a:uLnTx/>
                  <a:uFillTx/>
                  <a:latin typeface="Segoe UI Semibold"/>
                  <a:ea typeface="Helvetica Neue"/>
                  <a:cs typeface="Helvetica Neue"/>
                  <a:sym typeface="Helvetica Neue"/>
                </a:rPr>
                <a:t>$960</a:t>
              </a:r>
              <a:endParaRPr kumimoji="0"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3" name="Google Shape;3321;p665">
              <a:extLst>
                <a:ext uri="{FF2B5EF4-FFF2-40B4-BE49-F238E27FC236}">
                  <a16:creationId xmlns:a16="http://schemas.microsoft.com/office/drawing/2014/main" id="{F3886CDE-0360-4AE9-8293-45326CC17772}"/>
                </a:ext>
              </a:extLst>
            </p:cNvPr>
            <p:cNvSpPr txBox="1"/>
            <p:nvPr/>
          </p:nvSpPr>
          <p:spPr>
            <a:xfrm>
              <a:off x="8088561" y="3890998"/>
              <a:ext cx="1054447" cy="261893"/>
            </a:xfrm>
            <a:prstGeom prst="rect">
              <a:avLst/>
            </a:prstGeom>
            <a:noFill/>
            <a:ln>
              <a:noFill/>
            </a:ln>
          </p:spPr>
          <p:txBody>
            <a:bodyPr spcFirstLastPara="1" wrap="square" lIns="0" tIns="0" rIns="0" bIns="0" anchor="t"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800"/>
                <a:buFont typeface="Helvetica Neue"/>
                <a:buNone/>
                <a:tabLst/>
                <a:defRPr/>
              </a:pPr>
              <a:r>
                <a:rPr kumimoji="0" lang="en" sz="1800" b="0" i="0" u="none" strike="noStrike" kern="1200" cap="none" spc="0" normalizeH="0" baseline="0" noProof="0">
                  <a:ln>
                    <a:noFill/>
                  </a:ln>
                  <a:solidFill>
                    <a:srgbClr val="FFFFFF"/>
                  </a:solidFill>
                  <a:effectLst/>
                  <a:uLnTx/>
                  <a:uFillTx/>
                  <a:latin typeface="Segoe UI Semibold"/>
                  <a:ea typeface="Helvetica Neue"/>
                  <a:cs typeface="Helvetica Neue"/>
                  <a:sym typeface="Helvetica Neue"/>
                </a:rPr>
                <a:t>$7,600</a:t>
              </a:r>
              <a:endParaRPr kumimoji="0"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9" name="Google Shape;3324;p665">
              <a:extLst>
                <a:ext uri="{FF2B5EF4-FFF2-40B4-BE49-F238E27FC236}">
                  <a16:creationId xmlns:a16="http://schemas.microsoft.com/office/drawing/2014/main" id="{69C22941-1C22-46FA-B2F7-66AA376946F4}"/>
                </a:ext>
              </a:extLst>
            </p:cNvPr>
            <p:cNvSpPr txBox="1"/>
            <p:nvPr/>
          </p:nvSpPr>
          <p:spPr>
            <a:xfrm>
              <a:off x="9814088" y="1160385"/>
              <a:ext cx="1103251" cy="261893"/>
            </a:xfrm>
            <a:prstGeom prst="rect">
              <a:avLst/>
            </a:prstGeom>
            <a:noFill/>
            <a:ln>
              <a:noFill/>
            </a:ln>
          </p:spPr>
          <p:txBody>
            <a:bodyPr spcFirstLastPara="1" wrap="square" lIns="0" tIns="0" rIns="0" bIns="0" anchor="t"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800"/>
                <a:buFont typeface="Helvetica Neue"/>
                <a:buNone/>
                <a:tabLst/>
                <a:defRPr/>
              </a:pPr>
              <a:r>
                <a:rPr kumimoji="0" lang="en" sz="1800" b="0" i="0" u="none" strike="noStrike" kern="1200" cap="none" spc="0" normalizeH="0" baseline="0" noProof="0">
                  <a:ln>
                    <a:noFill/>
                  </a:ln>
                  <a:solidFill>
                    <a:srgbClr val="FFFFFF"/>
                  </a:solidFill>
                  <a:effectLst/>
                  <a:uLnTx/>
                  <a:uFillTx/>
                  <a:latin typeface="Segoe UI Semibold"/>
                  <a:ea typeface="Helvetica Neue"/>
                  <a:cs typeface="Helvetica Neue"/>
                  <a:sym typeface="Helvetica Neue"/>
                </a:rPr>
                <a:t>$ Millions</a:t>
              </a:r>
              <a:endParaRPr kumimoji="0"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 name="Arrow: Chevron 7">
              <a:extLst>
                <a:ext uri="{FF2B5EF4-FFF2-40B4-BE49-F238E27FC236}">
                  <a16:creationId xmlns:a16="http://schemas.microsoft.com/office/drawing/2014/main" id="{F3C5DC3B-1908-40AC-A4B0-2E87A0CFBE63}"/>
                </a:ext>
              </a:extLst>
            </p:cNvPr>
            <p:cNvSpPr/>
            <p:nvPr/>
          </p:nvSpPr>
          <p:spPr bwMode="auto">
            <a:xfrm flipH="1">
              <a:off x="9392575" y="5629377"/>
              <a:ext cx="1904586" cy="480223"/>
            </a:xfrm>
            <a:prstGeom prst="chevron">
              <a:avLst/>
            </a:prstGeom>
            <a:solidFill>
              <a:srgbClr val="F246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Breach</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Arrow: Chevron 37">
              <a:extLst>
                <a:ext uri="{FF2B5EF4-FFF2-40B4-BE49-F238E27FC236}">
                  <a16:creationId xmlns:a16="http://schemas.microsoft.com/office/drawing/2014/main" id="{03E672E2-1A37-46B7-B5F3-C5D1D4B91043}"/>
                </a:ext>
              </a:extLst>
            </p:cNvPr>
            <p:cNvSpPr/>
            <p:nvPr/>
          </p:nvSpPr>
          <p:spPr bwMode="auto">
            <a:xfrm flipH="1">
              <a:off x="7663492" y="5629377"/>
              <a:ext cx="1904586" cy="480223"/>
            </a:xfrm>
            <a:prstGeom prst="chevron">
              <a:avLst/>
            </a:prstGeom>
            <a:solidFill>
              <a:srgbClr val="2D5B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Deploy</a:t>
              </a: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Arrow: Chevron 39">
              <a:extLst>
                <a:ext uri="{FF2B5EF4-FFF2-40B4-BE49-F238E27FC236}">
                  <a16:creationId xmlns:a16="http://schemas.microsoft.com/office/drawing/2014/main" id="{FA8F443F-6617-4C17-A803-11ED5266E5BB}"/>
                </a:ext>
              </a:extLst>
            </p:cNvPr>
            <p:cNvSpPr/>
            <p:nvPr/>
          </p:nvSpPr>
          <p:spPr bwMode="auto">
            <a:xfrm flipH="1">
              <a:off x="5934410" y="5629377"/>
              <a:ext cx="1904586" cy="480223"/>
            </a:xfrm>
            <a:prstGeom prst="chevron">
              <a:avLst/>
            </a:prstGeom>
            <a:solidFill>
              <a:srgbClr val="224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Test</a:t>
              </a: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Arrow: Chevron 41">
              <a:extLst>
                <a:ext uri="{FF2B5EF4-FFF2-40B4-BE49-F238E27FC236}">
                  <a16:creationId xmlns:a16="http://schemas.microsoft.com/office/drawing/2014/main" id="{98C76B72-13ED-417C-AC71-FCB072404A37}"/>
                </a:ext>
              </a:extLst>
            </p:cNvPr>
            <p:cNvSpPr/>
            <p:nvPr/>
          </p:nvSpPr>
          <p:spPr bwMode="auto">
            <a:xfrm flipH="1">
              <a:off x="4205328" y="5629377"/>
              <a:ext cx="1904586" cy="480223"/>
            </a:xfrm>
            <a:prstGeom prst="chevron">
              <a:avLst/>
            </a:prstGeom>
            <a:solidFill>
              <a:srgbClr val="172E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Build</a:t>
              </a: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Arrow: Chevron 43">
              <a:extLst>
                <a:ext uri="{FF2B5EF4-FFF2-40B4-BE49-F238E27FC236}">
                  <a16:creationId xmlns:a16="http://schemas.microsoft.com/office/drawing/2014/main" id="{A2AB7482-ABE1-4D46-9914-4D8EA32F6B4F}"/>
                </a:ext>
              </a:extLst>
            </p:cNvPr>
            <p:cNvSpPr/>
            <p:nvPr/>
          </p:nvSpPr>
          <p:spPr bwMode="auto">
            <a:xfrm flipH="1">
              <a:off x="2476246" y="5629377"/>
              <a:ext cx="1904586" cy="480223"/>
            </a:xfrm>
            <a:prstGeom prst="chevron">
              <a:avLst/>
            </a:prstGeom>
            <a:solidFill>
              <a:srgbClr val="0B17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Develop</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17999535"/>
      </p:ext>
    </p:extLst>
  </p:cSld>
  <p:clrMapOvr>
    <a:masterClrMapping/>
  </p:clrMapOvr>
  <mc:AlternateContent xmlns:mc="http://schemas.openxmlformats.org/markup-compatibility/2006">
    <mc:Choice xmlns:p14="http://schemas.microsoft.com/office/powerpoint/2010/main" Requires="p14">
      <p:transition spd="med" p14:dur="700" advTm="33215">
        <p:fade/>
      </p:transition>
    </mc:Choice>
    <mc:Fallback>
      <p:transition spd="med" advTm="33215">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2D76-E631-4670-960B-95E6D3AE7DAE}"/>
              </a:ext>
            </a:extLst>
          </p:cNvPr>
          <p:cNvSpPr>
            <a:spLocks noGrp="1"/>
          </p:cNvSpPr>
          <p:nvPr>
            <p:ph type="title"/>
          </p:nvPr>
        </p:nvSpPr>
        <p:spPr>
          <a:xfrm>
            <a:off x="1783413" y="457200"/>
            <a:ext cx="9667147" cy="553998"/>
          </a:xfrm>
        </p:spPr>
        <p:txBody>
          <a:bodyPr/>
          <a:lstStyle/>
          <a:p>
            <a:r>
              <a:rPr lang="en-GB" dirty="0"/>
              <a:t>Secure your software development lifecycle</a:t>
            </a:r>
            <a:endParaRPr lang="en-US" dirty="0"/>
          </a:p>
        </p:txBody>
      </p:sp>
      <p:sp>
        <p:nvSpPr>
          <p:cNvPr id="8" name="Google Shape;3498;p668">
            <a:extLst>
              <a:ext uri="{FF2B5EF4-FFF2-40B4-BE49-F238E27FC236}">
                <a16:creationId xmlns:a16="http://schemas.microsoft.com/office/drawing/2014/main" id="{3A1A075D-BB00-44FB-A162-6645F7B25DD1}"/>
              </a:ext>
            </a:extLst>
          </p:cNvPr>
          <p:cNvSpPr txBox="1"/>
          <p:nvPr/>
        </p:nvSpPr>
        <p:spPr>
          <a:xfrm>
            <a:off x="906548" y="3718237"/>
            <a:ext cx="2951131" cy="636638"/>
          </a:xfrm>
          <a:prstGeom prst="rect">
            <a:avLst/>
          </a:prstGeom>
          <a:noFill/>
          <a:ln>
            <a:noFill/>
          </a:ln>
        </p:spPr>
        <p:txBody>
          <a:bodyPr spcFirstLastPara="1" wrap="square" lIns="7150" tIns="7150" rIns="7150" bIns="7150" anchor="t"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500"/>
              <a:buFont typeface="Helvetica Neue"/>
              <a:buNone/>
              <a:tabLst/>
              <a:defRPr/>
            </a:pPr>
            <a:r>
              <a:rPr kumimoji="0" lang="en-US" sz="3200" b="0" i="0" u="none" strike="noStrike" kern="1200" cap="none" spc="0" normalizeH="0" baseline="0" noProof="0" dirty="0">
                <a:ln>
                  <a:noFill/>
                </a:ln>
                <a:solidFill>
                  <a:schemeClr val="bg2">
                    <a:lumMod val="60000"/>
                    <a:lumOff val="40000"/>
                  </a:schemeClr>
                </a:solidFill>
                <a:effectLst/>
                <a:uLnTx/>
                <a:uFillTx/>
                <a:latin typeface="Segoe UI Semibold"/>
                <a:ea typeface="Helvetica Neue"/>
                <a:cs typeface="Helvetica Neue"/>
                <a:sym typeface="Helvetica Neue"/>
              </a:rPr>
              <a:t>Supply Chain</a:t>
            </a:r>
          </a:p>
        </p:txBody>
      </p:sp>
      <p:sp>
        <p:nvSpPr>
          <p:cNvPr id="4" name="Google Shape;3496;p668">
            <a:extLst>
              <a:ext uri="{FF2B5EF4-FFF2-40B4-BE49-F238E27FC236}">
                <a16:creationId xmlns:a16="http://schemas.microsoft.com/office/drawing/2014/main" id="{2235688A-9CAC-4FFF-8319-FE4A9BE6FC0E}"/>
              </a:ext>
            </a:extLst>
          </p:cNvPr>
          <p:cNvSpPr txBox="1"/>
          <p:nvPr/>
        </p:nvSpPr>
        <p:spPr>
          <a:xfrm>
            <a:off x="4572083" y="3718237"/>
            <a:ext cx="2951131" cy="636638"/>
          </a:xfrm>
          <a:prstGeom prst="rect">
            <a:avLst/>
          </a:prstGeom>
          <a:noFill/>
          <a:ln>
            <a:noFill/>
          </a:ln>
        </p:spPr>
        <p:txBody>
          <a:bodyPr spcFirstLastPara="1" wrap="square" lIns="7150" tIns="7150" rIns="7150" bIns="7150" anchor="t"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500"/>
              <a:buFont typeface="Helvetica Neue"/>
              <a:buNone/>
              <a:tabLst/>
              <a:defRPr/>
            </a:pPr>
            <a:r>
              <a:rPr kumimoji="0" lang="en-US" sz="3200" b="0" i="0" u="none" strike="noStrike" kern="1200" cap="none" spc="0" normalizeH="0" baseline="0" noProof="0" dirty="0">
                <a:ln>
                  <a:noFill/>
                </a:ln>
                <a:solidFill>
                  <a:schemeClr val="bg2">
                    <a:lumMod val="60000"/>
                    <a:lumOff val="40000"/>
                  </a:schemeClr>
                </a:solidFill>
                <a:effectLst/>
                <a:uLnTx/>
                <a:uFillTx/>
                <a:latin typeface="Segoe UI Semibold"/>
                <a:ea typeface="Helvetica Neue"/>
                <a:cs typeface="Helvetica Neue"/>
                <a:sym typeface="Helvetica Neue"/>
              </a:rPr>
              <a:t>Code scanning</a:t>
            </a:r>
          </a:p>
        </p:txBody>
      </p:sp>
      <p:sp>
        <p:nvSpPr>
          <p:cNvPr id="6" name="Google Shape;3497;p668">
            <a:extLst>
              <a:ext uri="{FF2B5EF4-FFF2-40B4-BE49-F238E27FC236}">
                <a16:creationId xmlns:a16="http://schemas.microsoft.com/office/drawing/2014/main" id="{32C12264-A15F-44B3-B48D-0EA9BA9882C1}"/>
              </a:ext>
            </a:extLst>
          </p:cNvPr>
          <p:cNvSpPr txBox="1"/>
          <p:nvPr/>
        </p:nvSpPr>
        <p:spPr>
          <a:xfrm>
            <a:off x="8237618" y="3718237"/>
            <a:ext cx="2951131" cy="636638"/>
          </a:xfrm>
          <a:prstGeom prst="rect">
            <a:avLst/>
          </a:prstGeom>
          <a:noFill/>
          <a:ln>
            <a:noFill/>
          </a:ln>
        </p:spPr>
        <p:txBody>
          <a:bodyPr spcFirstLastPara="1" wrap="square" lIns="7150" tIns="7150" rIns="7150" bIns="7150" anchor="t" anchorCtr="0">
            <a:noAutofit/>
          </a:bodyPr>
          <a:lstStyle/>
          <a:p>
            <a:pPr marL="0" marR="0" lvl="0" indent="0" algn="ctr" defTabSz="914367" rtl="0" eaLnBrk="1" fontAlgn="auto" latinLnBrk="0" hangingPunct="1">
              <a:lnSpc>
                <a:spcPct val="100000"/>
              </a:lnSpc>
              <a:spcBef>
                <a:spcPts val="0"/>
              </a:spcBef>
              <a:spcAft>
                <a:spcPts val="0"/>
              </a:spcAft>
              <a:buClr>
                <a:srgbClr val="FFFFFF"/>
              </a:buClr>
              <a:buSzPts val="1500"/>
              <a:buFont typeface="Helvetica Neue"/>
              <a:buNone/>
              <a:tabLst/>
              <a:defRPr/>
            </a:pPr>
            <a:r>
              <a:rPr kumimoji="0" lang="en-US" sz="3200" b="0" i="0" u="none" strike="noStrike" kern="1200" cap="none" spc="0" normalizeH="0" baseline="0" noProof="0" dirty="0">
                <a:ln>
                  <a:noFill/>
                </a:ln>
                <a:solidFill>
                  <a:schemeClr val="bg2">
                    <a:lumMod val="60000"/>
                    <a:lumOff val="40000"/>
                  </a:schemeClr>
                </a:solidFill>
                <a:effectLst/>
                <a:uLnTx/>
                <a:uFillTx/>
                <a:latin typeface="Segoe UI Semibold"/>
                <a:ea typeface="Helvetica Neue"/>
                <a:cs typeface="Helvetica Neue"/>
                <a:sym typeface="Helvetica Neue"/>
              </a:rPr>
              <a:t>Secret scanning</a:t>
            </a:r>
          </a:p>
          <a:p>
            <a:pPr marL="0" marR="0" lvl="0" indent="0" algn="ctr" defTabSz="914367" rtl="0" eaLnBrk="1" fontAlgn="auto" latinLnBrk="0" hangingPunct="1">
              <a:lnSpc>
                <a:spcPct val="100000"/>
              </a:lnSpc>
              <a:spcBef>
                <a:spcPts val="0"/>
              </a:spcBef>
              <a:spcAft>
                <a:spcPts val="0"/>
              </a:spcAft>
              <a:buClr>
                <a:srgbClr val="FFFFFF"/>
              </a:buClr>
              <a:buSzPts val="1500"/>
              <a:buFont typeface="Helvetica Neue"/>
              <a:buNone/>
              <a:tabLst/>
              <a:defRPr/>
            </a:pPr>
            <a:endParaRPr kumimoji="0" lang="en-US" sz="3200" b="0" i="0" u="none" strike="noStrike" kern="1200" cap="none" spc="0" normalizeH="0" baseline="0" noProof="0" dirty="0">
              <a:ln>
                <a:noFill/>
              </a:ln>
              <a:solidFill>
                <a:schemeClr val="bg2">
                  <a:lumMod val="60000"/>
                  <a:lumOff val="40000"/>
                </a:schemeClr>
              </a:solidFill>
              <a:effectLst/>
              <a:uLnTx/>
              <a:uFillTx/>
              <a:latin typeface="Segoe UI Semibold"/>
              <a:ea typeface="Helvetica Neue"/>
              <a:cs typeface="Helvetica Neue"/>
              <a:sym typeface="Helvetica Neue"/>
            </a:endParaRPr>
          </a:p>
        </p:txBody>
      </p:sp>
      <p:pic>
        <p:nvPicPr>
          <p:cNvPr id="3" name="code scanning.png">
            <a:extLst>
              <a:ext uri="{FF2B5EF4-FFF2-40B4-BE49-F238E27FC236}">
                <a16:creationId xmlns:a16="http://schemas.microsoft.com/office/drawing/2014/main" id="{A5D28E80-BF16-40B9-9510-2F3182FA9ED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256704" y="1837469"/>
            <a:ext cx="1578845" cy="1578845"/>
          </a:xfrm>
          <a:prstGeom prst="rect">
            <a:avLst/>
          </a:prstGeom>
          <a:ln w="12700">
            <a:miter lim="400000"/>
          </a:ln>
        </p:spPr>
      </p:pic>
      <p:pic>
        <p:nvPicPr>
          <p:cNvPr id="5" name="secrets scanning.png">
            <a:extLst>
              <a:ext uri="{FF2B5EF4-FFF2-40B4-BE49-F238E27FC236}">
                <a16:creationId xmlns:a16="http://schemas.microsoft.com/office/drawing/2014/main" id="{4FDF24FC-603A-421C-9E14-64561A61536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920715" y="1850154"/>
            <a:ext cx="1578846" cy="1578846"/>
          </a:xfrm>
          <a:prstGeom prst="rect">
            <a:avLst/>
          </a:prstGeom>
          <a:ln w="12700">
            <a:miter lim="400000"/>
          </a:ln>
        </p:spPr>
      </p:pic>
      <p:pic>
        <p:nvPicPr>
          <p:cNvPr id="7" name="advanced-security.png">
            <a:extLst>
              <a:ext uri="{FF2B5EF4-FFF2-40B4-BE49-F238E27FC236}">
                <a16:creationId xmlns:a16="http://schemas.microsoft.com/office/drawing/2014/main" id="{F99440C9-6F21-456B-97DC-90FB3B63B5A8}"/>
              </a:ext>
              <a:ext uri="{C183D7F6-B498-43B3-948B-1728B52AA6E4}">
                <adec:decorative xmlns:adec="http://schemas.microsoft.com/office/drawing/2017/decorative" val="1"/>
              </a:ext>
            </a:extLst>
          </p:cNvPr>
          <p:cNvPicPr>
            <a:picLocks noChangeAspect="1"/>
          </p:cNvPicPr>
          <p:nvPr/>
        </p:nvPicPr>
        <p:blipFill>
          <a:blip r:embed="rId6"/>
          <a:srcRect t="90" b="90"/>
          <a:stretch>
            <a:fillRect/>
          </a:stretch>
        </p:blipFill>
        <p:spPr>
          <a:xfrm>
            <a:off x="1524372" y="1783391"/>
            <a:ext cx="1715485" cy="1712372"/>
          </a:xfrm>
          <a:prstGeom prst="rect">
            <a:avLst/>
          </a:prstGeom>
          <a:ln w="12700">
            <a:miter lim="400000"/>
          </a:ln>
        </p:spPr>
      </p:pic>
      <p:pic>
        <p:nvPicPr>
          <p:cNvPr id="9" name="Picture 8">
            <a:extLst>
              <a:ext uri="{FF2B5EF4-FFF2-40B4-BE49-F238E27FC236}">
                <a16:creationId xmlns:a16="http://schemas.microsoft.com/office/drawing/2014/main" id="{727C75C6-6DB1-BC49-BD0B-551C546A72E4}"/>
              </a:ext>
            </a:extLst>
          </p:cNvPr>
          <p:cNvPicPr>
            <a:picLocks noChangeAspect="1"/>
          </p:cNvPicPr>
          <p:nvPr/>
        </p:nvPicPr>
        <p:blipFill>
          <a:blip r:embed="rId7"/>
          <a:stretch>
            <a:fillRect/>
          </a:stretch>
        </p:blipFill>
        <p:spPr>
          <a:xfrm>
            <a:off x="906548" y="472698"/>
            <a:ext cx="652200" cy="636638"/>
          </a:xfrm>
          <a:prstGeom prst="rect">
            <a:avLst/>
          </a:prstGeom>
        </p:spPr>
      </p:pic>
    </p:spTree>
    <p:extLst>
      <p:ext uri="{BB962C8B-B14F-4D97-AF65-F5344CB8AC3E}">
        <p14:creationId xmlns:p14="http://schemas.microsoft.com/office/powerpoint/2010/main" val="3308113580"/>
      </p:ext>
    </p:extLst>
  </p:cSld>
  <p:clrMapOvr>
    <a:overrideClrMapping bg1="dk1" tx1="lt1" bg2="dk2" tx2="lt2" accent1="accent1" accent2="accent2" accent3="accent3" accent4="accent4" accent5="accent5" accent6="accent6" hlink="hlink" folHlink="folHlink"/>
  </p:clrMapOvr>
  <p:transition advTm="47866">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814286" y="2843779"/>
            <a:ext cx="10232571" cy="1170441"/>
          </a:xfrm>
        </p:spPr>
        <p:txBody>
          <a:bodyPr anchor="ctr"/>
          <a:lstStyle/>
          <a:p>
            <a:r>
              <a:rPr lang="en-GB" sz="4800" dirty="0">
                <a:latin typeface="Segoe UI" panose="020B0502040204020203" pitchFamily="34" charset="0"/>
                <a:sym typeface="Arial Bold" charset="0"/>
              </a:rPr>
              <a:t>Step One: </a:t>
            </a:r>
            <a:r>
              <a:rPr lang="en-GB" sz="4800" dirty="0">
                <a:sym typeface="Arial Bold" charset="0"/>
              </a:rPr>
              <a:t>Consume Responsibly</a:t>
            </a:r>
            <a:endParaRPr lang="en-GB" sz="4800" dirty="0"/>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endParaRPr lang="en-GB" sz="9400" dirty="0">
              <a:solidFill>
                <a:schemeClr val="tx1"/>
              </a:solidFill>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pic>
        <p:nvPicPr>
          <p:cNvPr id="5" name="Graphic 4" descr="Checkmark">
            <a:extLst>
              <a:ext uri="{FF2B5EF4-FFF2-40B4-BE49-F238E27FC236}">
                <a16:creationId xmlns:a16="http://schemas.microsoft.com/office/drawing/2014/main" id="{53D7A85C-390F-4AC4-94B4-1005253F55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218" y="3090533"/>
            <a:ext cx="690148" cy="690148"/>
          </a:xfrm>
          <a:prstGeom prst="rect">
            <a:avLst/>
          </a:prstGeom>
        </p:spPr>
      </p:pic>
    </p:spTree>
    <p:extLst>
      <p:ext uri="{BB962C8B-B14F-4D97-AF65-F5344CB8AC3E}">
        <p14:creationId xmlns:p14="http://schemas.microsoft.com/office/powerpoint/2010/main" val="2786168376"/>
      </p:ext>
    </p:extLst>
  </p:cSld>
  <p:clrMapOvr>
    <a:overrideClrMapping bg1="dk1" tx1="lt1" bg2="dk2" tx2="lt2" accent1="accent1" accent2="accent2" accent3="accent3" accent4="accent4" accent5="accent5" accent6="accent6" hlink="hlink" folHlink="folHlink"/>
  </p:clrMapOvr>
  <p:transition advTm="8118">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799296" y="2843779"/>
            <a:ext cx="10232571" cy="1170441"/>
          </a:xfrm>
        </p:spPr>
        <p:txBody>
          <a:bodyPr vert="horz" wrap="square" lIns="0" tIns="164592" rIns="0" bIns="0" rtlCol="0" anchor="ctr">
            <a:noAutofit/>
          </a:bodyPr>
          <a:lstStyle/>
          <a:p>
            <a:r>
              <a:rPr lang="en-GB" sz="4800" dirty="0">
                <a:latin typeface="Segoe UI" panose="020B0502040204020203" pitchFamily="34" charset="0"/>
                <a:sym typeface="Arial Bold" charset="0"/>
              </a:rPr>
              <a:t>Step Two: Understand the </a:t>
            </a:r>
            <a:br>
              <a:rPr lang="en-GB" sz="4800" dirty="0">
                <a:latin typeface="Segoe UI" panose="020B0502040204020203" pitchFamily="34" charset="0"/>
                <a:sym typeface="Arial Bold" charset="0"/>
              </a:rPr>
            </a:br>
            <a:r>
              <a:rPr lang="en-GB" sz="4800" dirty="0">
                <a:latin typeface="Segoe UI" panose="020B0502040204020203" pitchFamily="34" charset="0"/>
                <a:sym typeface="Arial Bold" charset="0"/>
              </a:rPr>
              <a:t>Business Need to Contribute</a:t>
            </a:r>
            <a:endParaRPr lang="en-GB" sz="4800" dirty="0">
              <a:latin typeface="Segoe UI" panose="020B0502040204020203" pitchFamily="34" charset="0"/>
            </a:endParaRPr>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endParaRPr lang="en-GB" sz="9400" dirty="0">
              <a:solidFill>
                <a:schemeClr val="tx1"/>
              </a:solidFill>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2138233623"/>
      </p:ext>
    </p:extLst>
  </p:cSld>
  <p:clrMapOvr>
    <a:overrideClrMapping bg1="dk1" tx1="lt1" bg2="dk2" tx2="lt2" accent1="accent1" accent2="accent2" accent3="accent3" accent4="accent4" accent5="accent5" accent6="accent6" hlink="hlink" folHlink="folHlink"/>
  </p:clrMapOvr>
  <p:transition advTm="6604">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75000"/>
                <a:lumOff val="25000"/>
              </a:schemeClr>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3" name="foghat">
            <a:hlinkClick r:id="" action="ppaction://media"/>
            <a:extLst>
              <a:ext uri="{FF2B5EF4-FFF2-40B4-BE49-F238E27FC236}">
                <a16:creationId xmlns:a16="http://schemas.microsoft.com/office/drawing/2014/main" id="{23E826EA-2FA8-437B-AD3F-80743A857794}"/>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1006417" y="5986183"/>
            <a:ext cx="304800" cy="304800"/>
          </a:xfrm>
          <a:prstGeom prst="rect">
            <a:avLst/>
          </a:prstGeom>
        </p:spPr>
      </p:pic>
      <p:pic>
        <p:nvPicPr>
          <p:cNvPr id="7" name="Picture 6">
            <a:extLst>
              <a:ext uri="{FF2B5EF4-FFF2-40B4-BE49-F238E27FC236}">
                <a16:creationId xmlns:a16="http://schemas.microsoft.com/office/drawing/2014/main" id="{4A0394D4-9CBB-4295-85F1-C5C344686C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5492" y="1254967"/>
            <a:ext cx="9701016" cy="4348066"/>
          </a:xfrm>
          <a:prstGeom prst="rect">
            <a:avLst/>
          </a:prstGeom>
        </p:spPr>
      </p:pic>
    </p:spTree>
    <p:extLst>
      <p:ext uri="{BB962C8B-B14F-4D97-AF65-F5344CB8AC3E}">
        <p14:creationId xmlns:p14="http://schemas.microsoft.com/office/powerpoint/2010/main" val="1718323521"/>
      </p:ext>
    </p:extLst>
  </p:cSld>
  <p:clrMapOvr>
    <a:masterClrMapping/>
  </p:clrMapOvr>
  <mc:AlternateContent xmlns:mc="http://schemas.openxmlformats.org/markup-compatibility/2006">
    <mc:Choice xmlns:p14="http://schemas.microsoft.com/office/powerpoint/2010/main" Requires="p14">
      <p:transition spd="med" p14:dur="700" advTm="7223">
        <p:fade/>
      </p:transition>
    </mc:Choice>
    <mc:Fallback>
      <p:transition spd="med" advTm="7223">
        <p:fade/>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953E-A273-4AED-B0D7-C5B835541891}"/>
              </a:ext>
            </a:extLst>
          </p:cNvPr>
          <p:cNvSpPr>
            <a:spLocks noGrp="1"/>
          </p:cNvSpPr>
          <p:nvPr>
            <p:ph type="title"/>
          </p:nvPr>
        </p:nvSpPr>
        <p:spPr>
          <a:xfrm>
            <a:off x="897775" y="1197033"/>
            <a:ext cx="8231800" cy="3535032"/>
          </a:xfrm>
        </p:spPr>
        <p:txBody>
          <a:bodyPr/>
          <a:lstStyle/>
          <a:p>
            <a:r>
              <a:rPr lang="en-GB" sz="6600" dirty="0"/>
              <a:t>Don’t Fork</a:t>
            </a:r>
            <a:br>
              <a:rPr lang="en-GB" dirty="0"/>
            </a:br>
            <a:br>
              <a:rPr lang="en-GB" dirty="0"/>
            </a:br>
            <a:r>
              <a:rPr lang="en-GB" dirty="0">
                <a:latin typeface="+mn-lt"/>
              </a:rPr>
              <a:t>A fork is just integration debt</a:t>
            </a:r>
            <a:endParaRPr lang="en-US" dirty="0">
              <a:latin typeface="+mn-lt"/>
            </a:endParaRPr>
          </a:p>
        </p:txBody>
      </p:sp>
    </p:spTree>
    <p:extLst>
      <p:ext uri="{BB962C8B-B14F-4D97-AF65-F5344CB8AC3E}">
        <p14:creationId xmlns:p14="http://schemas.microsoft.com/office/powerpoint/2010/main" val="991348458"/>
      </p:ext>
    </p:extLst>
  </p:cSld>
  <p:clrMapOvr>
    <a:masterClrMapping/>
  </p:clrMapOvr>
  <p:transition advTm="45390">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3CD47-29CE-4DA3-B6A4-F27604D030E8}"/>
              </a:ext>
            </a:extLst>
          </p:cNvPr>
          <p:cNvSpPr>
            <a:spLocks noGrp="1"/>
          </p:cNvSpPr>
          <p:nvPr>
            <p:ph type="title"/>
          </p:nvPr>
        </p:nvSpPr>
        <p:spPr>
          <a:xfrm>
            <a:off x="714895" y="2156424"/>
            <a:ext cx="10525596" cy="2545152"/>
          </a:xfrm>
        </p:spPr>
        <p:txBody>
          <a:bodyPr/>
          <a:lstStyle/>
          <a:p>
            <a:r>
              <a:rPr lang="en-US" sz="6000" dirty="0"/>
              <a:t>Open source communities value code over </a:t>
            </a:r>
            <a:r>
              <a:rPr lang="en-US" sz="8000" dirty="0">
                <a:solidFill>
                  <a:schemeClr val="bg2">
                    <a:lumMod val="60000"/>
                    <a:lumOff val="40000"/>
                  </a:schemeClr>
                </a:solidFill>
              </a:rPr>
              <a:t>everything</a:t>
            </a:r>
            <a:r>
              <a:rPr lang="en-US" sz="6000" dirty="0"/>
              <a:t> else</a:t>
            </a:r>
            <a:endParaRPr lang="en-US" sz="6000" dirty="0">
              <a:solidFill>
                <a:srgbClr val="FF0000"/>
              </a:solidFill>
            </a:endParaRPr>
          </a:p>
        </p:txBody>
      </p:sp>
      <p:sp>
        <p:nvSpPr>
          <p:cNvPr id="5" name="TextBox 4">
            <a:extLst>
              <a:ext uri="{FF2B5EF4-FFF2-40B4-BE49-F238E27FC236}">
                <a16:creationId xmlns:a16="http://schemas.microsoft.com/office/drawing/2014/main" id="{E563A0E2-C9F4-41DE-BEFA-C130ADCF1E11}"/>
              </a:ext>
            </a:extLst>
          </p:cNvPr>
          <p:cNvSpPr txBox="1"/>
          <p:nvPr/>
        </p:nvSpPr>
        <p:spPr>
          <a:xfrm>
            <a:off x="548640" y="677051"/>
            <a:ext cx="2637389"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Talk is cheap</a:t>
            </a:r>
            <a:endParaRPr kumimoji="0" lang="en-US" sz="32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74550029"/>
      </p:ext>
    </p:extLst>
  </p:cSld>
  <p:clrMapOvr>
    <a:masterClrMapping/>
  </p:clrMapOvr>
  <p:transition advTm="32041">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F16E91-A0F5-DA4C-82A3-86D4AB06F913}"/>
              </a:ext>
            </a:extLst>
          </p:cNvPr>
          <p:cNvSpPr>
            <a:spLocks noGrp="1"/>
          </p:cNvSpPr>
          <p:nvPr>
            <p:ph type="title"/>
          </p:nvPr>
        </p:nvSpPr>
        <p:spPr>
          <a:xfrm>
            <a:off x="7732287" y="223233"/>
            <a:ext cx="4083682" cy="553998"/>
          </a:xfrm>
        </p:spPr>
        <p:txBody>
          <a:bodyPr wrap="none">
            <a:spAutoFit/>
          </a:bodyPr>
          <a:lstStyle/>
          <a:p>
            <a:r>
              <a:rPr lang="en-US" sz="3600" dirty="0"/>
              <a:t>Contribution Funnel</a:t>
            </a:r>
          </a:p>
        </p:txBody>
      </p:sp>
      <p:cxnSp>
        <p:nvCxnSpPr>
          <p:cNvPr id="28" name="Elbow Connector 27">
            <a:extLst>
              <a:ext uri="{FF2B5EF4-FFF2-40B4-BE49-F238E27FC236}">
                <a16:creationId xmlns:a16="http://schemas.microsoft.com/office/drawing/2014/main" id="{3AC7BE13-B6DD-8D45-9EF8-DBC825D38326}"/>
              </a:ext>
            </a:extLst>
          </p:cNvPr>
          <p:cNvCxnSpPr>
            <a:cxnSpLocks/>
          </p:cNvCxnSpPr>
          <p:nvPr/>
        </p:nvCxnSpPr>
        <p:spPr>
          <a:xfrm flipV="1">
            <a:off x="5399852" y="2142391"/>
            <a:ext cx="838155" cy="528810"/>
          </a:xfrm>
          <a:prstGeom prst="bentConnector3">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07AFF90-D5E0-6C48-9CA1-8728122C0B25}"/>
              </a:ext>
            </a:extLst>
          </p:cNvPr>
          <p:cNvSpPr/>
          <p:nvPr/>
        </p:nvSpPr>
        <p:spPr bwMode="auto">
          <a:xfrm>
            <a:off x="6221112" y="2056402"/>
            <a:ext cx="179420" cy="17942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 name="Elbow Connector 29">
            <a:extLst>
              <a:ext uri="{FF2B5EF4-FFF2-40B4-BE49-F238E27FC236}">
                <a16:creationId xmlns:a16="http://schemas.microsoft.com/office/drawing/2014/main" id="{BA620B7C-65C5-A346-B24B-943298698D1A}"/>
              </a:ext>
            </a:extLst>
          </p:cNvPr>
          <p:cNvCxnSpPr>
            <a:cxnSpLocks/>
          </p:cNvCxnSpPr>
          <p:nvPr/>
        </p:nvCxnSpPr>
        <p:spPr>
          <a:xfrm>
            <a:off x="3995230" y="5104868"/>
            <a:ext cx="789465" cy="562633"/>
          </a:xfrm>
          <a:prstGeom prst="bentConnector3">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DB604DE-4EC7-874C-A993-0BF3DBEA4F6E}"/>
              </a:ext>
            </a:extLst>
          </p:cNvPr>
          <p:cNvSpPr/>
          <p:nvPr/>
        </p:nvSpPr>
        <p:spPr bwMode="auto">
          <a:xfrm>
            <a:off x="4767800" y="5581512"/>
            <a:ext cx="179420" cy="179420"/>
          </a:xfrm>
          <a:prstGeom prst="ellipse">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Elbow Connector 31">
            <a:extLst>
              <a:ext uri="{FF2B5EF4-FFF2-40B4-BE49-F238E27FC236}">
                <a16:creationId xmlns:a16="http://schemas.microsoft.com/office/drawing/2014/main" id="{35B73CED-3294-6D44-825A-CB28FB59651A}"/>
              </a:ext>
            </a:extLst>
          </p:cNvPr>
          <p:cNvCxnSpPr>
            <a:cxnSpLocks/>
          </p:cNvCxnSpPr>
          <p:nvPr/>
        </p:nvCxnSpPr>
        <p:spPr>
          <a:xfrm flipV="1">
            <a:off x="2175567" y="1217814"/>
            <a:ext cx="838155" cy="528810"/>
          </a:xfrm>
          <a:prstGeom prst="bentConnector3">
            <a:avLst/>
          </a:prstGeom>
          <a:ln w="254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Freeform 32">
            <a:extLst>
              <a:ext uri="{FF2B5EF4-FFF2-40B4-BE49-F238E27FC236}">
                <a16:creationId xmlns:a16="http://schemas.microsoft.com/office/drawing/2014/main" id="{57CB1C5B-50FB-9D40-BEE5-29D2B5737AE0}"/>
              </a:ext>
            </a:extLst>
          </p:cNvPr>
          <p:cNvSpPr/>
          <p:nvPr/>
        </p:nvSpPr>
        <p:spPr bwMode="auto">
          <a:xfrm>
            <a:off x="0" y="1912386"/>
            <a:ext cx="7186391" cy="3487414"/>
          </a:xfrm>
          <a:custGeom>
            <a:avLst/>
            <a:gdLst>
              <a:gd name="connsiteX0" fmla="*/ 0 w 8077200"/>
              <a:gd name="connsiteY0" fmla="*/ 0 h 3919706"/>
              <a:gd name="connsiteX1" fmla="*/ 99761 w 8077200"/>
              <a:gd name="connsiteY1" fmla="*/ 36428 h 3919706"/>
              <a:gd name="connsiteX2" fmla="*/ 8044281 w 8077200"/>
              <a:gd name="connsiteY2" fmla="*/ 1469759 h 3919706"/>
              <a:gd name="connsiteX3" fmla="*/ 8077200 w 8077200"/>
              <a:gd name="connsiteY3" fmla="*/ 1472991 h 3919706"/>
              <a:gd name="connsiteX4" fmla="*/ 8077200 w 8077200"/>
              <a:gd name="connsiteY4" fmla="*/ 2446715 h 3919706"/>
              <a:gd name="connsiteX5" fmla="*/ 8044280 w 8077200"/>
              <a:gd name="connsiteY5" fmla="*/ 2449947 h 3919706"/>
              <a:gd name="connsiteX6" fmla="*/ 99760 w 8077200"/>
              <a:gd name="connsiteY6" fmla="*/ 3883279 h 3919706"/>
              <a:gd name="connsiteX7" fmla="*/ 0 w 8077200"/>
              <a:gd name="connsiteY7" fmla="*/ 3919706 h 391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7200" h="3919706">
                <a:moveTo>
                  <a:pt x="0" y="0"/>
                </a:moveTo>
                <a:lnTo>
                  <a:pt x="99761" y="36428"/>
                </a:lnTo>
                <a:cubicBezTo>
                  <a:pt x="2283374" y="790649"/>
                  <a:pt x="6061443" y="1271172"/>
                  <a:pt x="8044281" y="1469759"/>
                </a:cubicBezTo>
                <a:lnTo>
                  <a:pt x="8077200" y="1472991"/>
                </a:lnTo>
                <a:lnTo>
                  <a:pt x="8077200" y="2446715"/>
                </a:lnTo>
                <a:lnTo>
                  <a:pt x="8044280" y="2449947"/>
                </a:lnTo>
                <a:cubicBezTo>
                  <a:pt x="6061441" y="2648534"/>
                  <a:pt x="2283373" y="3129057"/>
                  <a:pt x="99760" y="3883279"/>
                </a:cubicBezTo>
                <a:lnTo>
                  <a:pt x="0" y="3919706"/>
                </a:lnTo>
                <a:close/>
              </a:path>
            </a:pathLst>
          </a:custGeom>
          <a:gradFill>
            <a:gsLst>
              <a:gs pos="0">
                <a:schemeClr val="accent1"/>
              </a:gs>
              <a:gs pos="51000">
                <a:schemeClr val="tx2">
                  <a:lumMod val="95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33">
            <a:extLst>
              <a:ext uri="{FF2B5EF4-FFF2-40B4-BE49-F238E27FC236}">
                <a16:creationId xmlns:a16="http://schemas.microsoft.com/office/drawing/2014/main" id="{81975675-2C63-B943-BD13-DC641CCF1CAE}"/>
              </a:ext>
            </a:extLst>
          </p:cNvPr>
          <p:cNvSpPr/>
          <p:nvPr/>
        </p:nvSpPr>
        <p:spPr bwMode="auto">
          <a:xfrm>
            <a:off x="1914635" y="1397234"/>
            <a:ext cx="1424138" cy="4504105"/>
          </a:xfrm>
          <a:custGeom>
            <a:avLst/>
            <a:gdLst>
              <a:gd name="connsiteX0" fmla="*/ 0 w 1377577"/>
              <a:gd name="connsiteY0" fmla="*/ 0 h 4356847"/>
              <a:gd name="connsiteX1" fmla="*/ 1138517 w 1377577"/>
              <a:gd name="connsiteY1" fmla="*/ 376109 h 4356847"/>
              <a:gd name="connsiteX2" fmla="*/ 1138517 w 1377577"/>
              <a:gd name="connsiteY2" fmla="*/ 382948 h 4356847"/>
              <a:gd name="connsiteX3" fmla="*/ 1178975 w 1377577"/>
              <a:gd name="connsiteY3" fmla="*/ 412496 h 4356847"/>
              <a:gd name="connsiteX4" fmla="*/ 1377577 w 1377577"/>
              <a:gd name="connsiteY4" fmla="*/ 2177862 h 4356847"/>
              <a:gd name="connsiteX5" fmla="*/ 1178975 w 1377577"/>
              <a:gd name="connsiteY5" fmla="*/ 3943228 h 4356847"/>
              <a:gd name="connsiteX6" fmla="*/ 1138517 w 1377577"/>
              <a:gd name="connsiteY6" fmla="*/ 3972776 h 4356847"/>
              <a:gd name="connsiteX7" fmla="*/ 1138517 w 1377577"/>
              <a:gd name="connsiteY7" fmla="*/ 3980738 h 4356847"/>
              <a:gd name="connsiteX8" fmla="*/ 0 w 1377577"/>
              <a:gd name="connsiteY8" fmla="*/ 4356847 h 4356847"/>
              <a:gd name="connsiteX0" fmla="*/ 0 w 1377577"/>
              <a:gd name="connsiteY0" fmla="*/ 0 h 4356847"/>
              <a:gd name="connsiteX1" fmla="*/ 1138517 w 1377577"/>
              <a:gd name="connsiteY1" fmla="*/ 376109 h 4356847"/>
              <a:gd name="connsiteX2" fmla="*/ 1178975 w 1377577"/>
              <a:gd name="connsiteY2" fmla="*/ 412496 h 4356847"/>
              <a:gd name="connsiteX3" fmla="*/ 1377577 w 1377577"/>
              <a:gd name="connsiteY3" fmla="*/ 2177862 h 4356847"/>
              <a:gd name="connsiteX4" fmla="*/ 1178975 w 1377577"/>
              <a:gd name="connsiteY4" fmla="*/ 3943228 h 4356847"/>
              <a:gd name="connsiteX5" fmla="*/ 1138517 w 1377577"/>
              <a:gd name="connsiteY5" fmla="*/ 3972776 h 4356847"/>
              <a:gd name="connsiteX6" fmla="*/ 1138517 w 1377577"/>
              <a:gd name="connsiteY6" fmla="*/ 3980738 h 4356847"/>
              <a:gd name="connsiteX7" fmla="*/ 0 w 1377577"/>
              <a:gd name="connsiteY7" fmla="*/ 4356847 h 4356847"/>
              <a:gd name="connsiteX8" fmla="*/ 0 w 1377577"/>
              <a:gd name="connsiteY8" fmla="*/ 0 h 4356847"/>
              <a:gd name="connsiteX0" fmla="*/ 0 w 1377577"/>
              <a:gd name="connsiteY0" fmla="*/ 0 h 4356847"/>
              <a:gd name="connsiteX1" fmla="*/ 1138517 w 1377577"/>
              <a:gd name="connsiteY1" fmla="*/ 376109 h 4356847"/>
              <a:gd name="connsiteX2" fmla="*/ 1178975 w 1377577"/>
              <a:gd name="connsiteY2" fmla="*/ 412496 h 4356847"/>
              <a:gd name="connsiteX3" fmla="*/ 1377577 w 1377577"/>
              <a:gd name="connsiteY3" fmla="*/ 2177862 h 4356847"/>
              <a:gd name="connsiteX4" fmla="*/ 1178975 w 1377577"/>
              <a:gd name="connsiteY4" fmla="*/ 3943228 h 4356847"/>
              <a:gd name="connsiteX5" fmla="*/ 1138517 w 1377577"/>
              <a:gd name="connsiteY5" fmla="*/ 3972776 h 4356847"/>
              <a:gd name="connsiteX6" fmla="*/ 0 w 1377577"/>
              <a:gd name="connsiteY6" fmla="*/ 4356847 h 4356847"/>
              <a:gd name="connsiteX7" fmla="*/ 0 w 1377577"/>
              <a:gd name="connsiteY7" fmla="*/ 0 h 4356847"/>
              <a:gd name="connsiteX0" fmla="*/ 0 w 1377577"/>
              <a:gd name="connsiteY0" fmla="*/ 0 h 4356847"/>
              <a:gd name="connsiteX1" fmla="*/ 1138517 w 1377577"/>
              <a:gd name="connsiteY1" fmla="*/ 376109 h 4356847"/>
              <a:gd name="connsiteX2" fmla="*/ 1178975 w 1377577"/>
              <a:gd name="connsiteY2" fmla="*/ 412496 h 4356847"/>
              <a:gd name="connsiteX3" fmla="*/ 1377577 w 1377577"/>
              <a:gd name="connsiteY3" fmla="*/ 2177862 h 4356847"/>
              <a:gd name="connsiteX4" fmla="*/ 1178975 w 1377577"/>
              <a:gd name="connsiteY4" fmla="*/ 3943228 h 4356847"/>
              <a:gd name="connsiteX5" fmla="*/ 0 w 1377577"/>
              <a:gd name="connsiteY5" fmla="*/ 4356847 h 4356847"/>
              <a:gd name="connsiteX6" fmla="*/ 0 w 1377577"/>
              <a:gd name="connsiteY6" fmla="*/ 0 h 4356847"/>
              <a:gd name="connsiteX0" fmla="*/ 0 w 1377577"/>
              <a:gd name="connsiteY0" fmla="*/ 0 h 4356847"/>
              <a:gd name="connsiteX1" fmla="*/ 1178975 w 1377577"/>
              <a:gd name="connsiteY1" fmla="*/ 412496 h 4356847"/>
              <a:gd name="connsiteX2" fmla="*/ 1377577 w 1377577"/>
              <a:gd name="connsiteY2" fmla="*/ 2177862 h 4356847"/>
              <a:gd name="connsiteX3" fmla="*/ 1178975 w 1377577"/>
              <a:gd name="connsiteY3" fmla="*/ 3943228 h 4356847"/>
              <a:gd name="connsiteX4" fmla="*/ 0 w 1377577"/>
              <a:gd name="connsiteY4" fmla="*/ 4356847 h 4356847"/>
              <a:gd name="connsiteX5" fmla="*/ 0 w 1377577"/>
              <a:gd name="connsiteY5" fmla="*/ 0 h 435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577" h="4356847">
                <a:moveTo>
                  <a:pt x="0" y="0"/>
                </a:moveTo>
                <a:lnTo>
                  <a:pt x="1178975" y="412496"/>
                </a:lnTo>
                <a:cubicBezTo>
                  <a:pt x="1292317" y="580523"/>
                  <a:pt x="1377577" y="1307059"/>
                  <a:pt x="1377577" y="2177862"/>
                </a:cubicBezTo>
                <a:cubicBezTo>
                  <a:pt x="1377577" y="3048666"/>
                  <a:pt x="1292317" y="3775201"/>
                  <a:pt x="1178975" y="3943228"/>
                </a:cubicBezTo>
                <a:lnTo>
                  <a:pt x="0" y="4356847"/>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Oval 34">
            <a:extLst>
              <a:ext uri="{FF2B5EF4-FFF2-40B4-BE49-F238E27FC236}">
                <a16:creationId xmlns:a16="http://schemas.microsoft.com/office/drawing/2014/main" id="{F066097C-8A4F-6546-AC72-CAE111D30BB7}"/>
              </a:ext>
            </a:extLst>
          </p:cNvPr>
          <p:cNvSpPr/>
          <p:nvPr/>
        </p:nvSpPr>
        <p:spPr bwMode="auto">
          <a:xfrm>
            <a:off x="1616942" y="1397235"/>
            <a:ext cx="619860" cy="4504104"/>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Freeform 35">
            <a:extLst>
              <a:ext uri="{FF2B5EF4-FFF2-40B4-BE49-F238E27FC236}">
                <a16:creationId xmlns:a16="http://schemas.microsoft.com/office/drawing/2014/main" id="{211D9DD5-C2AC-3549-A13C-C70CF26F00DC}"/>
              </a:ext>
            </a:extLst>
          </p:cNvPr>
          <p:cNvSpPr/>
          <p:nvPr/>
        </p:nvSpPr>
        <p:spPr bwMode="auto">
          <a:xfrm>
            <a:off x="3869050" y="1889797"/>
            <a:ext cx="1112654" cy="3518979"/>
          </a:xfrm>
          <a:custGeom>
            <a:avLst/>
            <a:gdLst>
              <a:gd name="connsiteX0" fmla="*/ 0 w 1377577"/>
              <a:gd name="connsiteY0" fmla="*/ 0 h 4356847"/>
              <a:gd name="connsiteX1" fmla="*/ 1138517 w 1377577"/>
              <a:gd name="connsiteY1" fmla="*/ 376109 h 4356847"/>
              <a:gd name="connsiteX2" fmla="*/ 1138517 w 1377577"/>
              <a:gd name="connsiteY2" fmla="*/ 382948 h 4356847"/>
              <a:gd name="connsiteX3" fmla="*/ 1178975 w 1377577"/>
              <a:gd name="connsiteY3" fmla="*/ 412496 h 4356847"/>
              <a:gd name="connsiteX4" fmla="*/ 1377577 w 1377577"/>
              <a:gd name="connsiteY4" fmla="*/ 2177862 h 4356847"/>
              <a:gd name="connsiteX5" fmla="*/ 1178975 w 1377577"/>
              <a:gd name="connsiteY5" fmla="*/ 3943228 h 4356847"/>
              <a:gd name="connsiteX6" fmla="*/ 1138517 w 1377577"/>
              <a:gd name="connsiteY6" fmla="*/ 3972776 h 4356847"/>
              <a:gd name="connsiteX7" fmla="*/ 1138517 w 1377577"/>
              <a:gd name="connsiteY7" fmla="*/ 3980738 h 4356847"/>
              <a:gd name="connsiteX8" fmla="*/ 0 w 1377577"/>
              <a:gd name="connsiteY8" fmla="*/ 4356847 h 4356847"/>
              <a:gd name="connsiteX0" fmla="*/ 0 w 1377577"/>
              <a:gd name="connsiteY0" fmla="*/ 0 h 4356847"/>
              <a:gd name="connsiteX1" fmla="*/ 1138517 w 1377577"/>
              <a:gd name="connsiteY1" fmla="*/ 376109 h 4356847"/>
              <a:gd name="connsiteX2" fmla="*/ 1178975 w 1377577"/>
              <a:gd name="connsiteY2" fmla="*/ 412496 h 4356847"/>
              <a:gd name="connsiteX3" fmla="*/ 1377577 w 1377577"/>
              <a:gd name="connsiteY3" fmla="*/ 2177862 h 4356847"/>
              <a:gd name="connsiteX4" fmla="*/ 1178975 w 1377577"/>
              <a:gd name="connsiteY4" fmla="*/ 3943228 h 4356847"/>
              <a:gd name="connsiteX5" fmla="*/ 1138517 w 1377577"/>
              <a:gd name="connsiteY5" fmla="*/ 3972776 h 4356847"/>
              <a:gd name="connsiteX6" fmla="*/ 1138517 w 1377577"/>
              <a:gd name="connsiteY6" fmla="*/ 3980738 h 4356847"/>
              <a:gd name="connsiteX7" fmla="*/ 0 w 1377577"/>
              <a:gd name="connsiteY7" fmla="*/ 4356847 h 4356847"/>
              <a:gd name="connsiteX8" fmla="*/ 0 w 1377577"/>
              <a:gd name="connsiteY8" fmla="*/ 0 h 4356847"/>
              <a:gd name="connsiteX0" fmla="*/ 0 w 1377577"/>
              <a:gd name="connsiteY0" fmla="*/ 0 h 4356847"/>
              <a:gd name="connsiteX1" fmla="*/ 1138517 w 1377577"/>
              <a:gd name="connsiteY1" fmla="*/ 376109 h 4356847"/>
              <a:gd name="connsiteX2" fmla="*/ 1178975 w 1377577"/>
              <a:gd name="connsiteY2" fmla="*/ 412496 h 4356847"/>
              <a:gd name="connsiteX3" fmla="*/ 1377577 w 1377577"/>
              <a:gd name="connsiteY3" fmla="*/ 2177862 h 4356847"/>
              <a:gd name="connsiteX4" fmla="*/ 1178975 w 1377577"/>
              <a:gd name="connsiteY4" fmla="*/ 3943228 h 4356847"/>
              <a:gd name="connsiteX5" fmla="*/ 1138517 w 1377577"/>
              <a:gd name="connsiteY5" fmla="*/ 3972776 h 4356847"/>
              <a:gd name="connsiteX6" fmla="*/ 0 w 1377577"/>
              <a:gd name="connsiteY6" fmla="*/ 4356847 h 4356847"/>
              <a:gd name="connsiteX7" fmla="*/ 0 w 1377577"/>
              <a:gd name="connsiteY7" fmla="*/ 0 h 4356847"/>
              <a:gd name="connsiteX0" fmla="*/ 0 w 1377577"/>
              <a:gd name="connsiteY0" fmla="*/ 0 h 4356847"/>
              <a:gd name="connsiteX1" fmla="*/ 1138517 w 1377577"/>
              <a:gd name="connsiteY1" fmla="*/ 376109 h 4356847"/>
              <a:gd name="connsiteX2" fmla="*/ 1178975 w 1377577"/>
              <a:gd name="connsiteY2" fmla="*/ 412496 h 4356847"/>
              <a:gd name="connsiteX3" fmla="*/ 1377577 w 1377577"/>
              <a:gd name="connsiteY3" fmla="*/ 2177862 h 4356847"/>
              <a:gd name="connsiteX4" fmla="*/ 1178975 w 1377577"/>
              <a:gd name="connsiteY4" fmla="*/ 3943228 h 4356847"/>
              <a:gd name="connsiteX5" fmla="*/ 0 w 1377577"/>
              <a:gd name="connsiteY5" fmla="*/ 4356847 h 4356847"/>
              <a:gd name="connsiteX6" fmla="*/ 0 w 1377577"/>
              <a:gd name="connsiteY6" fmla="*/ 0 h 4356847"/>
              <a:gd name="connsiteX0" fmla="*/ 0 w 1377577"/>
              <a:gd name="connsiteY0" fmla="*/ 0 h 4356847"/>
              <a:gd name="connsiteX1" fmla="*/ 1178975 w 1377577"/>
              <a:gd name="connsiteY1" fmla="*/ 412496 h 4356847"/>
              <a:gd name="connsiteX2" fmla="*/ 1377577 w 1377577"/>
              <a:gd name="connsiteY2" fmla="*/ 2177862 h 4356847"/>
              <a:gd name="connsiteX3" fmla="*/ 1178975 w 1377577"/>
              <a:gd name="connsiteY3" fmla="*/ 3943228 h 4356847"/>
              <a:gd name="connsiteX4" fmla="*/ 0 w 1377577"/>
              <a:gd name="connsiteY4" fmla="*/ 4356847 h 4356847"/>
              <a:gd name="connsiteX5" fmla="*/ 0 w 1377577"/>
              <a:gd name="connsiteY5" fmla="*/ 0 h 435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577" h="4356847">
                <a:moveTo>
                  <a:pt x="0" y="0"/>
                </a:moveTo>
                <a:lnTo>
                  <a:pt x="1178975" y="412496"/>
                </a:lnTo>
                <a:cubicBezTo>
                  <a:pt x="1292317" y="580523"/>
                  <a:pt x="1377577" y="1307059"/>
                  <a:pt x="1377577" y="2177862"/>
                </a:cubicBezTo>
                <a:cubicBezTo>
                  <a:pt x="1377577" y="3048666"/>
                  <a:pt x="1292317" y="3775201"/>
                  <a:pt x="1178975" y="3943228"/>
                </a:cubicBezTo>
                <a:lnTo>
                  <a:pt x="0" y="4356847"/>
                </a:lnTo>
                <a:lnTo>
                  <a:pt x="0"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3"/>
              </a:solidFill>
              <a:effectLst/>
              <a:uLnTx/>
              <a:uFillTx/>
              <a:latin typeface="Segoe UI"/>
              <a:ea typeface="+mn-ea"/>
              <a:cs typeface="Segoe UI" pitchFamily="34" charset="0"/>
            </a:endParaRPr>
          </a:p>
        </p:txBody>
      </p:sp>
      <p:sp>
        <p:nvSpPr>
          <p:cNvPr id="37" name="Oval 36">
            <a:extLst>
              <a:ext uri="{FF2B5EF4-FFF2-40B4-BE49-F238E27FC236}">
                <a16:creationId xmlns:a16="http://schemas.microsoft.com/office/drawing/2014/main" id="{3A4199FB-70C0-3D4E-98C3-586127922639}"/>
              </a:ext>
            </a:extLst>
          </p:cNvPr>
          <p:cNvSpPr/>
          <p:nvPr/>
        </p:nvSpPr>
        <p:spPr bwMode="auto">
          <a:xfrm>
            <a:off x="3636467" y="1889798"/>
            <a:ext cx="484286" cy="3518978"/>
          </a:xfrm>
          <a:prstGeom prst="ellipse">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37">
            <a:extLst>
              <a:ext uri="{FF2B5EF4-FFF2-40B4-BE49-F238E27FC236}">
                <a16:creationId xmlns:a16="http://schemas.microsoft.com/office/drawing/2014/main" id="{97EC7FF8-7D04-9347-BF72-3495B5F5C24F}"/>
              </a:ext>
            </a:extLst>
          </p:cNvPr>
          <p:cNvSpPr/>
          <p:nvPr/>
        </p:nvSpPr>
        <p:spPr bwMode="auto">
          <a:xfrm>
            <a:off x="5430038" y="2339045"/>
            <a:ext cx="828562" cy="2620483"/>
          </a:xfrm>
          <a:custGeom>
            <a:avLst/>
            <a:gdLst>
              <a:gd name="connsiteX0" fmla="*/ 0 w 1377577"/>
              <a:gd name="connsiteY0" fmla="*/ 0 h 4356847"/>
              <a:gd name="connsiteX1" fmla="*/ 1138517 w 1377577"/>
              <a:gd name="connsiteY1" fmla="*/ 376109 h 4356847"/>
              <a:gd name="connsiteX2" fmla="*/ 1138517 w 1377577"/>
              <a:gd name="connsiteY2" fmla="*/ 382948 h 4356847"/>
              <a:gd name="connsiteX3" fmla="*/ 1178975 w 1377577"/>
              <a:gd name="connsiteY3" fmla="*/ 412496 h 4356847"/>
              <a:gd name="connsiteX4" fmla="*/ 1377577 w 1377577"/>
              <a:gd name="connsiteY4" fmla="*/ 2177862 h 4356847"/>
              <a:gd name="connsiteX5" fmla="*/ 1178975 w 1377577"/>
              <a:gd name="connsiteY5" fmla="*/ 3943228 h 4356847"/>
              <a:gd name="connsiteX6" fmla="*/ 1138517 w 1377577"/>
              <a:gd name="connsiteY6" fmla="*/ 3972776 h 4356847"/>
              <a:gd name="connsiteX7" fmla="*/ 1138517 w 1377577"/>
              <a:gd name="connsiteY7" fmla="*/ 3980738 h 4356847"/>
              <a:gd name="connsiteX8" fmla="*/ 0 w 1377577"/>
              <a:gd name="connsiteY8" fmla="*/ 4356847 h 4356847"/>
              <a:gd name="connsiteX0" fmla="*/ 0 w 1377577"/>
              <a:gd name="connsiteY0" fmla="*/ 0 h 4356847"/>
              <a:gd name="connsiteX1" fmla="*/ 1138517 w 1377577"/>
              <a:gd name="connsiteY1" fmla="*/ 376109 h 4356847"/>
              <a:gd name="connsiteX2" fmla="*/ 1178975 w 1377577"/>
              <a:gd name="connsiteY2" fmla="*/ 412496 h 4356847"/>
              <a:gd name="connsiteX3" fmla="*/ 1377577 w 1377577"/>
              <a:gd name="connsiteY3" fmla="*/ 2177862 h 4356847"/>
              <a:gd name="connsiteX4" fmla="*/ 1178975 w 1377577"/>
              <a:gd name="connsiteY4" fmla="*/ 3943228 h 4356847"/>
              <a:gd name="connsiteX5" fmla="*/ 1138517 w 1377577"/>
              <a:gd name="connsiteY5" fmla="*/ 3972776 h 4356847"/>
              <a:gd name="connsiteX6" fmla="*/ 1138517 w 1377577"/>
              <a:gd name="connsiteY6" fmla="*/ 3980738 h 4356847"/>
              <a:gd name="connsiteX7" fmla="*/ 0 w 1377577"/>
              <a:gd name="connsiteY7" fmla="*/ 4356847 h 4356847"/>
              <a:gd name="connsiteX8" fmla="*/ 0 w 1377577"/>
              <a:gd name="connsiteY8" fmla="*/ 0 h 4356847"/>
              <a:gd name="connsiteX0" fmla="*/ 0 w 1377577"/>
              <a:gd name="connsiteY0" fmla="*/ 0 h 4356847"/>
              <a:gd name="connsiteX1" fmla="*/ 1138517 w 1377577"/>
              <a:gd name="connsiteY1" fmla="*/ 376109 h 4356847"/>
              <a:gd name="connsiteX2" fmla="*/ 1178975 w 1377577"/>
              <a:gd name="connsiteY2" fmla="*/ 412496 h 4356847"/>
              <a:gd name="connsiteX3" fmla="*/ 1377577 w 1377577"/>
              <a:gd name="connsiteY3" fmla="*/ 2177862 h 4356847"/>
              <a:gd name="connsiteX4" fmla="*/ 1178975 w 1377577"/>
              <a:gd name="connsiteY4" fmla="*/ 3943228 h 4356847"/>
              <a:gd name="connsiteX5" fmla="*/ 1138517 w 1377577"/>
              <a:gd name="connsiteY5" fmla="*/ 3972776 h 4356847"/>
              <a:gd name="connsiteX6" fmla="*/ 0 w 1377577"/>
              <a:gd name="connsiteY6" fmla="*/ 4356847 h 4356847"/>
              <a:gd name="connsiteX7" fmla="*/ 0 w 1377577"/>
              <a:gd name="connsiteY7" fmla="*/ 0 h 4356847"/>
              <a:gd name="connsiteX0" fmla="*/ 0 w 1377577"/>
              <a:gd name="connsiteY0" fmla="*/ 0 h 4356847"/>
              <a:gd name="connsiteX1" fmla="*/ 1138517 w 1377577"/>
              <a:gd name="connsiteY1" fmla="*/ 376109 h 4356847"/>
              <a:gd name="connsiteX2" fmla="*/ 1178975 w 1377577"/>
              <a:gd name="connsiteY2" fmla="*/ 412496 h 4356847"/>
              <a:gd name="connsiteX3" fmla="*/ 1377577 w 1377577"/>
              <a:gd name="connsiteY3" fmla="*/ 2177862 h 4356847"/>
              <a:gd name="connsiteX4" fmla="*/ 1178975 w 1377577"/>
              <a:gd name="connsiteY4" fmla="*/ 3943228 h 4356847"/>
              <a:gd name="connsiteX5" fmla="*/ 0 w 1377577"/>
              <a:gd name="connsiteY5" fmla="*/ 4356847 h 4356847"/>
              <a:gd name="connsiteX6" fmla="*/ 0 w 1377577"/>
              <a:gd name="connsiteY6" fmla="*/ 0 h 4356847"/>
              <a:gd name="connsiteX0" fmla="*/ 0 w 1377577"/>
              <a:gd name="connsiteY0" fmla="*/ 0 h 4356847"/>
              <a:gd name="connsiteX1" fmla="*/ 1178975 w 1377577"/>
              <a:gd name="connsiteY1" fmla="*/ 412496 h 4356847"/>
              <a:gd name="connsiteX2" fmla="*/ 1377577 w 1377577"/>
              <a:gd name="connsiteY2" fmla="*/ 2177862 h 4356847"/>
              <a:gd name="connsiteX3" fmla="*/ 1178975 w 1377577"/>
              <a:gd name="connsiteY3" fmla="*/ 3943228 h 4356847"/>
              <a:gd name="connsiteX4" fmla="*/ 0 w 1377577"/>
              <a:gd name="connsiteY4" fmla="*/ 4356847 h 4356847"/>
              <a:gd name="connsiteX5" fmla="*/ 0 w 1377577"/>
              <a:gd name="connsiteY5" fmla="*/ 0 h 435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7577" h="4356847">
                <a:moveTo>
                  <a:pt x="0" y="0"/>
                </a:moveTo>
                <a:lnTo>
                  <a:pt x="1178975" y="412496"/>
                </a:lnTo>
                <a:cubicBezTo>
                  <a:pt x="1292317" y="580523"/>
                  <a:pt x="1377577" y="1307059"/>
                  <a:pt x="1377577" y="2177862"/>
                </a:cubicBezTo>
                <a:cubicBezTo>
                  <a:pt x="1377577" y="3048666"/>
                  <a:pt x="1292317" y="3775201"/>
                  <a:pt x="1178975" y="3943228"/>
                </a:cubicBezTo>
                <a:lnTo>
                  <a:pt x="0" y="4356847"/>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Oval 38">
            <a:extLst>
              <a:ext uri="{FF2B5EF4-FFF2-40B4-BE49-F238E27FC236}">
                <a16:creationId xmlns:a16="http://schemas.microsoft.com/office/drawing/2014/main" id="{FCDA0781-10E4-DC43-8417-8DD76F698B25}"/>
              </a:ext>
            </a:extLst>
          </p:cNvPr>
          <p:cNvSpPr/>
          <p:nvPr/>
        </p:nvSpPr>
        <p:spPr bwMode="auto">
          <a:xfrm>
            <a:off x="5256841" y="2339046"/>
            <a:ext cx="360635" cy="2620482"/>
          </a:xfrm>
          <a:prstGeom prst="ellipse">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42">
            <a:extLst>
              <a:ext uri="{FF2B5EF4-FFF2-40B4-BE49-F238E27FC236}">
                <a16:creationId xmlns:a16="http://schemas.microsoft.com/office/drawing/2014/main" id="{BFD5EA15-1CB4-3645-AC78-54C6C274EDF1}"/>
              </a:ext>
            </a:extLst>
          </p:cNvPr>
          <p:cNvSpPr/>
          <p:nvPr/>
        </p:nvSpPr>
        <p:spPr bwMode="auto">
          <a:xfrm>
            <a:off x="1616942" y="2374014"/>
            <a:ext cx="4000534" cy="2550543"/>
          </a:xfrm>
          <a:custGeom>
            <a:avLst/>
            <a:gdLst>
              <a:gd name="connsiteX0" fmla="*/ 4119174 w 4496431"/>
              <a:gd name="connsiteY0" fmla="*/ 697421 h 2866703"/>
              <a:gd name="connsiteX1" fmla="*/ 4471761 w 4496431"/>
              <a:gd name="connsiteY1" fmla="*/ 743065 h 2866703"/>
              <a:gd name="connsiteX2" fmla="*/ 4480504 w 4496431"/>
              <a:gd name="connsiteY2" fmla="*/ 860129 h 2866703"/>
              <a:gd name="connsiteX3" fmla="*/ 4496431 w 4496431"/>
              <a:gd name="connsiteY3" fmla="*/ 1433353 h 2866703"/>
              <a:gd name="connsiteX4" fmla="*/ 4480504 w 4496431"/>
              <a:gd name="connsiteY4" fmla="*/ 2006577 h 2866703"/>
              <a:gd name="connsiteX5" fmla="*/ 4471761 w 4496431"/>
              <a:gd name="connsiteY5" fmla="*/ 2123640 h 2866703"/>
              <a:gd name="connsiteX6" fmla="*/ 4119174 w 4496431"/>
              <a:gd name="connsiteY6" fmla="*/ 2169282 h 2866703"/>
              <a:gd name="connsiteX7" fmla="*/ 4107020 w 4496431"/>
              <a:gd name="connsiteY7" fmla="*/ 2006577 h 2866703"/>
              <a:gd name="connsiteX8" fmla="*/ 4091093 w 4496431"/>
              <a:gd name="connsiteY8" fmla="*/ 1433353 h 2866703"/>
              <a:gd name="connsiteX9" fmla="*/ 4107020 w 4496431"/>
              <a:gd name="connsiteY9" fmla="*/ 860129 h 2866703"/>
              <a:gd name="connsiteX10" fmla="*/ 2307771 w 4496431"/>
              <a:gd name="connsiteY10" fmla="*/ 430174 h 2866703"/>
              <a:gd name="connsiteX11" fmla="*/ 2667451 w 4496431"/>
              <a:gd name="connsiteY11" fmla="*/ 488929 h 2866703"/>
              <a:gd name="connsiteX12" fmla="*/ 2782360 w 4496431"/>
              <a:gd name="connsiteY12" fmla="*/ 506231 h 2866703"/>
              <a:gd name="connsiteX13" fmla="*/ 2792792 w 4496431"/>
              <a:gd name="connsiteY13" fmla="*/ 663585 h 2866703"/>
              <a:gd name="connsiteX14" fmla="*/ 2814180 w 4496431"/>
              <a:gd name="connsiteY14" fmla="*/ 1433353 h 2866703"/>
              <a:gd name="connsiteX15" fmla="*/ 2792792 w 4496431"/>
              <a:gd name="connsiteY15" fmla="*/ 2203121 h 2866703"/>
              <a:gd name="connsiteX16" fmla="*/ 2782361 w 4496431"/>
              <a:gd name="connsiteY16" fmla="*/ 2360472 h 2866703"/>
              <a:gd name="connsiteX17" fmla="*/ 2667449 w 4496431"/>
              <a:gd name="connsiteY17" fmla="*/ 2377775 h 2866703"/>
              <a:gd name="connsiteX18" fmla="*/ 2307771 w 4496431"/>
              <a:gd name="connsiteY18" fmla="*/ 2436530 h 2866703"/>
              <a:gd name="connsiteX19" fmla="*/ 2302710 w 4496431"/>
              <a:gd name="connsiteY19" fmla="*/ 2375990 h 2866703"/>
              <a:gd name="connsiteX20" fmla="*/ 2269862 w 4496431"/>
              <a:gd name="connsiteY20" fmla="*/ 1433353 h 2866703"/>
              <a:gd name="connsiteX21" fmla="*/ 2302710 w 4496431"/>
              <a:gd name="connsiteY21" fmla="*/ 490716 h 2866703"/>
              <a:gd name="connsiteX22" fmla="*/ 61359 w 4496431"/>
              <a:gd name="connsiteY22" fmla="*/ 0 h 2866703"/>
              <a:gd name="connsiteX23" fmla="*/ 646299 w 4496431"/>
              <a:gd name="connsiteY23" fmla="*/ 126885 h 2866703"/>
              <a:gd name="connsiteX24" fmla="*/ 654655 w 4496431"/>
              <a:gd name="connsiteY24" fmla="*/ 226827 h 2866703"/>
              <a:gd name="connsiteX25" fmla="*/ 696699 w 4496431"/>
              <a:gd name="connsiteY25" fmla="*/ 1433353 h 2866703"/>
              <a:gd name="connsiteX26" fmla="*/ 654655 w 4496431"/>
              <a:gd name="connsiteY26" fmla="*/ 2639878 h 2866703"/>
              <a:gd name="connsiteX27" fmla="*/ 646299 w 4496431"/>
              <a:gd name="connsiteY27" fmla="*/ 2739819 h 2866703"/>
              <a:gd name="connsiteX28" fmla="*/ 61358 w 4496431"/>
              <a:gd name="connsiteY28" fmla="*/ 2866703 h 2866703"/>
              <a:gd name="connsiteX29" fmla="*/ 59493 w 4496431"/>
              <a:gd name="connsiteY29" fmla="*/ 2848577 h 2866703"/>
              <a:gd name="connsiteX30" fmla="*/ 0 w 4496431"/>
              <a:gd name="connsiteY30" fmla="*/ 1433353 h 2866703"/>
              <a:gd name="connsiteX31" fmla="*/ 59493 w 4496431"/>
              <a:gd name="connsiteY31" fmla="*/ 18129 h 286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96431" h="2866703">
                <a:moveTo>
                  <a:pt x="4119174" y="697421"/>
                </a:moveTo>
                <a:lnTo>
                  <a:pt x="4471761" y="743065"/>
                </a:lnTo>
                <a:lnTo>
                  <a:pt x="4480504" y="860129"/>
                </a:lnTo>
                <a:cubicBezTo>
                  <a:pt x="4490761" y="1036315"/>
                  <a:pt x="4496431" y="1230022"/>
                  <a:pt x="4496431" y="1433353"/>
                </a:cubicBezTo>
                <a:cubicBezTo>
                  <a:pt x="4496431" y="1636684"/>
                  <a:pt x="4490761" y="1830391"/>
                  <a:pt x="4480504" y="2006577"/>
                </a:cubicBezTo>
                <a:lnTo>
                  <a:pt x="4471761" y="2123640"/>
                </a:lnTo>
                <a:lnTo>
                  <a:pt x="4119174" y="2169282"/>
                </a:lnTo>
                <a:lnTo>
                  <a:pt x="4107020" y="2006577"/>
                </a:lnTo>
                <a:cubicBezTo>
                  <a:pt x="4096764" y="1830391"/>
                  <a:pt x="4091093" y="1636684"/>
                  <a:pt x="4091093" y="1433353"/>
                </a:cubicBezTo>
                <a:cubicBezTo>
                  <a:pt x="4091093" y="1230022"/>
                  <a:pt x="4096764" y="1036315"/>
                  <a:pt x="4107020" y="860129"/>
                </a:cubicBezTo>
                <a:close/>
                <a:moveTo>
                  <a:pt x="2307771" y="430174"/>
                </a:moveTo>
                <a:lnTo>
                  <a:pt x="2667451" y="488929"/>
                </a:lnTo>
                <a:lnTo>
                  <a:pt x="2782360" y="506231"/>
                </a:lnTo>
                <a:lnTo>
                  <a:pt x="2792792" y="663585"/>
                </a:lnTo>
                <a:cubicBezTo>
                  <a:pt x="2806565" y="900181"/>
                  <a:pt x="2814180" y="1160305"/>
                  <a:pt x="2814180" y="1433353"/>
                </a:cubicBezTo>
                <a:cubicBezTo>
                  <a:pt x="2814180" y="1706402"/>
                  <a:pt x="2806565" y="1966525"/>
                  <a:pt x="2792792" y="2203121"/>
                </a:cubicBezTo>
                <a:lnTo>
                  <a:pt x="2782361" y="2360472"/>
                </a:lnTo>
                <a:lnTo>
                  <a:pt x="2667449" y="2377775"/>
                </a:lnTo>
                <a:lnTo>
                  <a:pt x="2307771" y="2436530"/>
                </a:lnTo>
                <a:lnTo>
                  <a:pt x="2302710" y="2375990"/>
                </a:lnTo>
                <a:cubicBezTo>
                  <a:pt x="2281761" y="2095780"/>
                  <a:pt x="2269862" y="1774664"/>
                  <a:pt x="2269862" y="1433353"/>
                </a:cubicBezTo>
                <a:cubicBezTo>
                  <a:pt x="2269862" y="1092043"/>
                  <a:pt x="2281761" y="770927"/>
                  <a:pt x="2302710" y="490716"/>
                </a:cubicBezTo>
                <a:close/>
                <a:moveTo>
                  <a:pt x="61359" y="0"/>
                </a:moveTo>
                <a:lnTo>
                  <a:pt x="646299" y="126885"/>
                </a:lnTo>
                <a:lnTo>
                  <a:pt x="654655" y="226827"/>
                </a:lnTo>
                <a:cubicBezTo>
                  <a:pt x="681468" y="585483"/>
                  <a:pt x="696699" y="996494"/>
                  <a:pt x="696699" y="1433353"/>
                </a:cubicBezTo>
                <a:cubicBezTo>
                  <a:pt x="696699" y="1870212"/>
                  <a:pt x="681468" y="2281223"/>
                  <a:pt x="654655" y="2639878"/>
                </a:cubicBezTo>
                <a:lnTo>
                  <a:pt x="646299" y="2739819"/>
                </a:lnTo>
                <a:lnTo>
                  <a:pt x="61358" y="2866703"/>
                </a:lnTo>
                <a:lnTo>
                  <a:pt x="59493" y="2848577"/>
                </a:lnTo>
                <a:cubicBezTo>
                  <a:pt x="21932" y="2444594"/>
                  <a:pt x="0" y="1957585"/>
                  <a:pt x="0" y="1433353"/>
                </a:cubicBezTo>
                <a:cubicBezTo>
                  <a:pt x="0" y="909122"/>
                  <a:pt x="21932" y="422113"/>
                  <a:pt x="59493" y="18129"/>
                </a:cubicBezTo>
                <a:close/>
              </a:path>
            </a:pathLst>
          </a:custGeom>
          <a:solidFill>
            <a:schemeClr val="accent1">
              <a:lumMod val="20000"/>
              <a:lumOff val="8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EBEBEB">
                  <a:lumMod val="20000"/>
                  <a:lumOff val="80000"/>
                </a:srgbClr>
              </a:solidFill>
              <a:effectLst/>
              <a:uLnTx/>
              <a:uFillTx/>
              <a:latin typeface="Segoe UI"/>
              <a:ea typeface="Segoe UI" pitchFamily="34" charset="0"/>
              <a:cs typeface="Segoe UI" pitchFamily="34" charset="0"/>
            </a:endParaRPr>
          </a:p>
        </p:txBody>
      </p:sp>
      <p:sp>
        <p:nvSpPr>
          <p:cNvPr id="44" name="Triangle 43">
            <a:extLst>
              <a:ext uri="{FF2B5EF4-FFF2-40B4-BE49-F238E27FC236}">
                <a16:creationId xmlns:a16="http://schemas.microsoft.com/office/drawing/2014/main" id="{200C64FF-11B6-5544-8AF0-A220A724B2CE}"/>
              </a:ext>
            </a:extLst>
          </p:cNvPr>
          <p:cNvSpPr/>
          <p:nvPr/>
        </p:nvSpPr>
        <p:spPr bwMode="auto">
          <a:xfrm rot="5400000">
            <a:off x="6677961" y="3221105"/>
            <a:ext cx="1363252" cy="869977"/>
          </a:xfrm>
          <a:prstGeom prst="triangle">
            <a:avLst/>
          </a:prstGeom>
          <a:solidFill>
            <a:srgbClr val="F4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AFAD267-824A-774D-B26B-37AAC1606C26}"/>
              </a:ext>
            </a:extLst>
          </p:cNvPr>
          <p:cNvSpPr/>
          <p:nvPr/>
        </p:nvSpPr>
        <p:spPr bwMode="auto">
          <a:xfrm>
            <a:off x="2996827" y="1131825"/>
            <a:ext cx="179420" cy="1794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86156962-8C8F-5E41-87DF-FF6B61E9D56A}"/>
              </a:ext>
            </a:extLst>
          </p:cNvPr>
          <p:cNvSpPr txBox="1"/>
          <p:nvPr/>
        </p:nvSpPr>
        <p:spPr>
          <a:xfrm>
            <a:off x="3274654" y="1077241"/>
            <a:ext cx="2230932"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70" normalizeH="0" baseline="0" noProof="0">
                <a:ln>
                  <a:noFill/>
                </a:ln>
                <a:solidFill>
                  <a:srgbClr val="EBEBEB">
                    <a:lumMod val="75000"/>
                  </a:srgbClr>
                </a:solidFill>
                <a:effectLst/>
                <a:uLnTx/>
                <a:uFillTx/>
                <a:latin typeface="Segoe UI"/>
                <a:ea typeface="+mn-ea"/>
                <a:cs typeface="+mn-cs"/>
              </a:rPr>
              <a:t>CONSUME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BEBEB">
                    <a:lumMod val="40000"/>
                    <a:lumOff val="60000"/>
                  </a:srgbClr>
                </a:solidFill>
                <a:effectLst/>
                <a:uLnTx/>
                <a:uFillTx/>
                <a:latin typeface="Segoe UI"/>
                <a:ea typeface="+mn-ea"/>
                <a:cs typeface="+mn-cs"/>
              </a:rPr>
              <a:t>Use, fork, follow, favorite</a:t>
            </a:r>
          </a:p>
        </p:txBody>
      </p:sp>
      <p:sp>
        <p:nvSpPr>
          <p:cNvPr id="48" name="TextBox 47">
            <a:extLst>
              <a:ext uri="{FF2B5EF4-FFF2-40B4-BE49-F238E27FC236}">
                <a16:creationId xmlns:a16="http://schemas.microsoft.com/office/drawing/2014/main" id="{D961A16C-8BB1-F448-8B93-32307C1024CB}"/>
              </a:ext>
            </a:extLst>
          </p:cNvPr>
          <p:cNvSpPr txBox="1"/>
          <p:nvPr/>
        </p:nvSpPr>
        <p:spPr>
          <a:xfrm>
            <a:off x="5082401" y="5526771"/>
            <a:ext cx="2713884"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70" normalizeH="0" baseline="0" noProof="0" dirty="0">
                <a:ln>
                  <a:noFill/>
                </a:ln>
                <a:solidFill>
                  <a:srgbClr val="0078D3">
                    <a:lumMod val="60000"/>
                    <a:lumOff val="40000"/>
                  </a:srgbClr>
                </a:solidFill>
                <a:effectLst/>
                <a:uLnTx/>
                <a:uFillTx/>
                <a:latin typeface="Segoe UI"/>
                <a:ea typeface="+mn-ea"/>
                <a:cs typeface="+mn-cs"/>
              </a:rPr>
              <a:t>CONTRIBUTE TIME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BEBEB">
                    <a:lumMod val="40000"/>
                    <a:lumOff val="60000"/>
                  </a:srgbClr>
                </a:solidFill>
                <a:effectLst/>
                <a:uLnTx/>
                <a:uFillTx/>
                <a:latin typeface="Segoe UI"/>
                <a:ea typeface="+mn-ea"/>
                <a:cs typeface="+mn-cs"/>
              </a:rPr>
              <a:t>Log bugs, add documentation</a:t>
            </a:r>
          </a:p>
        </p:txBody>
      </p:sp>
      <p:sp>
        <p:nvSpPr>
          <p:cNvPr id="49" name="TextBox 48">
            <a:extLst>
              <a:ext uri="{FF2B5EF4-FFF2-40B4-BE49-F238E27FC236}">
                <a16:creationId xmlns:a16="http://schemas.microsoft.com/office/drawing/2014/main" id="{098021D2-EE34-0546-AFBC-7097BC5F215A}"/>
              </a:ext>
            </a:extLst>
          </p:cNvPr>
          <p:cNvSpPr txBox="1"/>
          <p:nvPr/>
        </p:nvSpPr>
        <p:spPr>
          <a:xfrm>
            <a:off x="6529969" y="2002896"/>
            <a:ext cx="2579745"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70" normalizeH="0" baseline="0" noProof="0" dirty="0">
                <a:ln>
                  <a:noFill/>
                </a:ln>
                <a:solidFill>
                  <a:srgbClr val="50E6FF"/>
                </a:solidFill>
                <a:effectLst/>
                <a:uLnTx/>
                <a:uFillTx/>
                <a:latin typeface="Segoe UI"/>
                <a:ea typeface="+mn-ea"/>
                <a:cs typeface="+mn-cs"/>
              </a:rPr>
              <a:t>CONTRIBUTE CODE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BEBEB">
                    <a:lumMod val="40000"/>
                    <a:lumOff val="60000"/>
                  </a:srgbClr>
                </a:solidFill>
                <a:effectLst/>
                <a:uLnTx/>
                <a:uFillTx/>
                <a:latin typeface="Segoe UI"/>
                <a:ea typeface="+mn-ea"/>
                <a:cs typeface="+mn-cs"/>
              </a:rPr>
              <a:t>Bug fixes, tests, new features</a:t>
            </a:r>
          </a:p>
        </p:txBody>
      </p:sp>
      <p:pic>
        <p:nvPicPr>
          <p:cNvPr id="52" name="Graphic 51">
            <a:extLst>
              <a:ext uri="{FF2B5EF4-FFF2-40B4-BE49-F238E27FC236}">
                <a16:creationId xmlns:a16="http://schemas.microsoft.com/office/drawing/2014/main" id="{8CCA61D2-5411-4946-A6B4-E043B474B5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361" y="3046615"/>
            <a:ext cx="952500" cy="952500"/>
          </a:xfrm>
          <a:prstGeom prst="rect">
            <a:avLst/>
          </a:prstGeom>
        </p:spPr>
      </p:pic>
      <p:pic>
        <p:nvPicPr>
          <p:cNvPr id="54" name="Graphic 53">
            <a:extLst>
              <a:ext uri="{FF2B5EF4-FFF2-40B4-BE49-F238E27FC236}">
                <a16:creationId xmlns:a16="http://schemas.microsoft.com/office/drawing/2014/main" id="{222DEF8E-CA0A-B24E-8790-89EB8A3384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57214" y="3212501"/>
            <a:ext cx="952500" cy="952500"/>
          </a:xfrm>
          <a:prstGeom prst="rect">
            <a:avLst/>
          </a:prstGeom>
        </p:spPr>
      </p:pic>
      <p:sp>
        <p:nvSpPr>
          <p:cNvPr id="55" name="Rectangle 54">
            <a:extLst>
              <a:ext uri="{FF2B5EF4-FFF2-40B4-BE49-F238E27FC236}">
                <a16:creationId xmlns:a16="http://schemas.microsoft.com/office/drawing/2014/main" id="{7B2B5A42-D474-0845-A4B9-660CF0A8631D}"/>
              </a:ext>
            </a:extLst>
          </p:cNvPr>
          <p:cNvSpPr/>
          <p:nvPr/>
        </p:nvSpPr>
        <p:spPr>
          <a:xfrm>
            <a:off x="9284211" y="3119976"/>
            <a:ext cx="2907789" cy="113877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70" normalizeH="0" baseline="0" noProof="0" dirty="0">
                <a:ln>
                  <a:noFill/>
                </a:ln>
                <a:solidFill>
                  <a:srgbClr val="50E6FF"/>
                </a:solidFill>
                <a:effectLst/>
                <a:uLnTx/>
                <a:uFillTx/>
                <a:latin typeface="Segoe UI"/>
                <a:ea typeface="+mn-ea"/>
                <a:cs typeface="+mn-cs"/>
              </a:rPr>
              <a:t>MAINTAIN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Influence project direction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Review code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Welcome new contributors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956545520"/>
      </p:ext>
    </p:extLst>
  </p:cSld>
  <p:clrMapOvr>
    <a:masterClrMapping/>
  </p:clrMapOvr>
  <p:transition advTm="10239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250" fill="hold"/>
                                        <p:tgtEl>
                                          <p:spTgt spid="45"/>
                                        </p:tgtEl>
                                        <p:attrNameLst>
                                          <p:attrName>ppt_w</p:attrName>
                                        </p:attrNameLst>
                                      </p:cBhvr>
                                      <p:tavLst>
                                        <p:tav tm="0">
                                          <p:val>
                                            <p:fltVal val="0"/>
                                          </p:val>
                                        </p:tav>
                                        <p:tav tm="100000">
                                          <p:val>
                                            <p:strVal val="#ppt_w"/>
                                          </p:val>
                                        </p:tav>
                                      </p:tavLst>
                                    </p:anim>
                                    <p:anim calcmode="lin" valueType="num">
                                      <p:cBhvr>
                                        <p:cTn id="12" dur="250" fill="hold"/>
                                        <p:tgtEl>
                                          <p:spTgt spid="45"/>
                                        </p:tgtEl>
                                        <p:attrNameLst>
                                          <p:attrName>ppt_h</p:attrName>
                                        </p:attrNameLst>
                                      </p:cBhvr>
                                      <p:tavLst>
                                        <p:tav tm="0">
                                          <p:val>
                                            <p:fltVal val="0"/>
                                          </p:val>
                                        </p:tav>
                                        <p:tav tm="100000">
                                          <p:val>
                                            <p:strVal val="#ppt_h"/>
                                          </p:val>
                                        </p:tav>
                                      </p:tavLst>
                                    </p:anim>
                                    <p:animEffect transition="in" filter="fade">
                                      <p:cBhvr>
                                        <p:cTn id="13" dur="25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par>
                          <p:cTn id="21" fill="hold">
                            <p:stCondLst>
                              <p:cond delay="1250"/>
                            </p:stCondLst>
                            <p:childTnLst>
                              <p:par>
                                <p:cTn id="22" presetID="53" presetClass="entr" presetSubtype="16"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1750"/>
                            </p:stCondLst>
                            <p:childTnLst>
                              <p:par>
                                <p:cTn id="31" presetID="22" presetClass="entr" presetSubtype="8"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childTnLst>
                          </p:cTn>
                        </p:par>
                        <p:par>
                          <p:cTn id="34" fill="hold">
                            <p:stCondLst>
                              <p:cond delay="2250"/>
                            </p:stCondLst>
                            <p:childTnLst>
                              <p:par>
                                <p:cTn id="35" presetID="53" presetClass="entr" presetSubtype="16"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45" grpId="0" animBg="1"/>
      <p:bldP spid="47" grpId="0"/>
      <p:bldP spid="48" grpId="0"/>
      <p:bldP spid="49" grpId="0"/>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2536B-19F5-4553-A2DC-396CE4FEB053}"/>
              </a:ext>
            </a:extLst>
          </p:cNvPr>
          <p:cNvSpPr>
            <a:spLocks noGrp="1"/>
          </p:cNvSpPr>
          <p:nvPr>
            <p:ph type="title"/>
          </p:nvPr>
        </p:nvSpPr>
        <p:spPr/>
        <p:txBody>
          <a:bodyPr/>
          <a:lstStyle/>
          <a:p>
            <a:r>
              <a:rPr lang="en-US" dirty="0">
                <a:solidFill>
                  <a:schemeClr val="tx1"/>
                </a:solidFill>
              </a:rPr>
              <a:t>In the year 2012…</a:t>
            </a:r>
            <a:endParaRPr lang="en-GB" dirty="0">
              <a:solidFill>
                <a:schemeClr val="tx1"/>
              </a:solidFill>
            </a:endParaRPr>
          </a:p>
        </p:txBody>
      </p:sp>
      <p:sp>
        <p:nvSpPr>
          <p:cNvPr id="5" name="Text Placeholder 4">
            <a:extLst>
              <a:ext uri="{FF2B5EF4-FFF2-40B4-BE49-F238E27FC236}">
                <a16:creationId xmlns:a16="http://schemas.microsoft.com/office/drawing/2014/main" id="{AF0F2335-F0C6-4BDD-BF03-1B179599D6F3}"/>
              </a:ext>
            </a:extLst>
          </p:cNvPr>
          <p:cNvSpPr>
            <a:spLocks noGrp="1"/>
          </p:cNvSpPr>
          <p:nvPr>
            <p:ph type="body" sz="quarter" idx="10"/>
          </p:nvPr>
        </p:nvSpPr>
        <p:spPr>
          <a:xfrm>
            <a:off x="441609" y="1238983"/>
            <a:ext cx="11483471" cy="369332"/>
          </a:xfrm>
        </p:spPr>
        <p:txBody>
          <a:bodyPr/>
          <a:lstStyle/>
          <a:p>
            <a:pPr marL="0" indent="0">
              <a:buNone/>
            </a:pPr>
            <a:r>
              <a:rPr lang="en-US" sz="2400" dirty="0">
                <a:solidFill>
                  <a:schemeClr val="tx1"/>
                </a:solidFill>
              </a:rPr>
              <a:t>Team Foundation Server leads the Gartner “Magic Quadrant” report for ALM</a:t>
            </a:r>
          </a:p>
        </p:txBody>
      </p:sp>
      <p:cxnSp>
        <p:nvCxnSpPr>
          <p:cNvPr id="19" name="Straight Connector 18">
            <a:extLst>
              <a:ext uri="{FF2B5EF4-FFF2-40B4-BE49-F238E27FC236}">
                <a16:creationId xmlns:a16="http://schemas.microsoft.com/office/drawing/2014/main" id="{CF337818-AF2A-4839-8E70-88CC785452E6}"/>
              </a:ext>
            </a:extLst>
          </p:cNvPr>
          <p:cNvCxnSpPr/>
          <p:nvPr/>
        </p:nvCxnSpPr>
        <p:spPr>
          <a:xfrm>
            <a:off x="3632842" y="2270384"/>
            <a:ext cx="0" cy="3352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C1C996-6E36-47A1-A5D0-A103B9E4E432}"/>
              </a:ext>
            </a:extLst>
          </p:cNvPr>
          <p:cNvCxnSpPr/>
          <p:nvPr/>
        </p:nvCxnSpPr>
        <p:spPr>
          <a:xfrm>
            <a:off x="1264058" y="3988107"/>
            <a:ext cx="4654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69092C5-DE1C-4680-A738-8372099E49D5}"/>
              </a:ext>
            </a:extLst>
          </p:cNvPr>
          <p:cNvSpPr txBox="1"/>
          <p:nvPr/>
        </p:nvSpPr>
        <p:spPr>
          <a:xfrm>
            <a:off x="2060590" y="5764848"/>
            <a:ext cx="2528706" cy="369332"/>
          </a:xfrm>
          <a:prstGeom prst="rect">
            <a:avLst/>
          </a:prstGeom>
          <a:noFill/>
          <a:ln>
            <a:noFill/>
          </a:ln>
        </p:spPr>
        <p:txBody>
          <a:bodyPr wrap="none" rtlCol="0">
            <a:spAutoFit/>
          </a:bodyPr>
          <a:lstStyle/>
          <a:p>
            <a:r>
              <a:rPr lang="en-US" dirty="0">
                <a:latin typeface="Myriad Pro" panose="020B0503030403020204" pitchFamily="34" charset="0"/>
              </a:rPr>
              <a:t>Completeness of vision</a:t>
            </a:r>
          </a:p>
        </p:txBody>
      </p:sp>
      <p:sp>
        <p:nvSpPr>
          <p:cNvPr id="22" name="TextBox 21">
            <a:extLst>
              <a:ext uri="{FF2B5EF4-FFF2-40B4-BE49-F238E27FC236}">
                <a16:creationId xmlns:a16="http://schemas.microsoft.com/office/drawing/2014/main" id="{FE486D02-20DE-4A8E-BBAA-2FE25C28AF33}"/>
              </a:ext>
            </a:extLst>
          </p:cNvPr>
          <p:cNvSpPr txBox="1"/>
          <p:nvPr/>
        </p:nvSpPr>
        <p:spPr>
          <a:xfrm rot="16200000">
            <a:off x="2626" y="4225894"/>
            <a:ext cx="1944187" cy="369332"/>
          </a:xfrm>
          <a:prstGeom prst="rect">
            <a:avLst/>
          </a:prstGeom>
          <a:noFill/>
          <a:ln>
            <a:noFill/>
          </a:ln>
        </p:spPr>
        <p:txBody>
          <a:bodyPr wrap="none" rtlCol="0">
            <a:spAutoFit/>
          </a:bodyPr>
          <a:lstStyle/>
          <a:p>
            <a:r>
              <a:rPr lang="en-US" dirty="0">
                <a:latin typeface="Myriad Pro" panose="020B0503030403020204" pitchFamily="34" charset="0"/>
              </a:rPr>
              <a:t>Ability to execute</a:t>
            </a:r>
          </a:p>
        </p:txBody>
      </p:sp>
      <p:cxnSp>
        <p:nvCxnSpPr>
          <p:cNvPr id="23" name="Straight Arrow Connector 22">
            <a:extLst>
              <a:ext uri="{FF2B5EF4-FFF2-40B4-BE49-F238E27FC236}">
                <a16:creationId xmlns:a16="http://schemas.microsoft.com/office/drawing/2014/main" id="{5F5EC9EF-B686-449A-A546-E2D25A6694B5}"/>
              </a:ext>
            </a:extLst>
          </p:cNvPr>
          <p:cNvCxnSpPr>
            <a:stCxn id="22" idx="3"/>
          </p:cNvCxnSpPr>
          <p:nvPr/>
        </p:nvCxnSpPr>
        <p:spPr>
          <a:xfrm flipV="1">
            <a:off x="974719" y="2810636"/>
            <a:ext cx="0" cy="627831"/>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6B46F68-EFDB-4AA8-98A4-03E907976B18}"/>
              </a:ext>
            </a:extLst>
          </p:cNvPr>
          <p:cNvCxnSpPr/>
          <p:nvPr/>
        </p:nvCxnSpPr>
        <p:spPr>
          <a:xfrm>
            <a:off x="4480830" y="5921780"/>
            <a:ext cx="703500"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5-Point Star 27">
            <a:extLst>
              <a:ext uri="{FF2B5EF4-FFF2-40B4-BE49-F238E27FC236}">
                <a16:creationId xmlns:a16="http://schemas.microsoft.com/office/drawing/2014/main" id="{B893552C-B812-4A95-AE40-D0B9B7D89904}"/>
              </a:ext>
            </a:extLst>
          </p:cNvPr>
          <p:cNvSpPr/>
          <p:nvPr/>
        </p:nvSpPr>
        <p:spPr>
          <a:xfrm>
            <a:off x="5544497" y="2450467"/>
            <a:ext cx="187358" cy="187358"/>
          </a:xfrm>
          <a:prstGeom prst="star5">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6" name="TextBox 25">
            <a:extLst>
              <a:ext uri="{FF2B5EF4-FFF2-40B4-BE49-F238E27FC236}">
                <a16:creationId xmlns:a16="http://schemas.microsoft.com/office/drawing/2014/main" id="{C80F59D8-8FE4-446C-B05C-9DDF25E5BFFD}"/>
              </a:ext>
            </a:extLst>
          </p:cNvPr>
          <p:cNvSpPr txBox="1"/>
          <p:nvPr/>
        </p:nvSpPr>
        <p:spPr>
          <a:xfrm>
            <a:off x="5731855" y="2344091"/>
            <a:ext cx="1334468" cy="400110"/>
          </a:xfrm>
          <a:prstGeom prst="rect">
            <a:avLst/>
          </a:prstGeom>
          <a:noFill/>
          <a:ln>
            <a:noFill/>
          </a:ln>
        </p:spPr>
        <p:txBody>
          <a:bodyPr wrap="none" rtlCol="0">
            <a:spAutoFit/>
          </a:bodyPr>
          <a:lstStyle/>
          <a:p>
            <a:r>
              <a:rPr lang="en-US" sz="2000" b="1" spc="70" dirty="0">
                <a:solidFill>
                  <a:schemeClr val="bg2">
                    <a:lumMod val="60000"/>
                    <a:lumOff val="40000"/>
                  </a:schemeClr>
                </a:solidFill>
                <a:latin typeface="Segoe UI"/>
              </a:rPr>
              <a:t>Microsoft</a:t>
            </a:r>
          </a:p>
        </p:txBody>
      </p:sp>
      <p:sp>
        <p:nvSpPr>
          <p:cNvPr id="27" name="Oval 26">
            <a:extLst>
              <a:ext uri="{FF2B5EF4-FFF2-40B4-BE49-F238E27FC236}">
                <a16:creationId xmlns:a16="http://schemas.microsoft.com/office/drawing/2014/main" id="{758EE417-7036-4E6F-AC0D-430804B8C27C}"/>
              </a:ext>
            </a:extLst>
          </p:cNvPr>
          <p:cNvSpPr/>
          <p:nvPr/>
        </p:nvSpPr>
        <p:spPr bwMode="auto">
          <a:xfrm>
            <a:off x="4832579" y="2980819"/>
            <a:ext cx="153673" cy="153673"/>
          </a:xfrm>
          <a:prstGeom prst="ellipse">
            <a:avLst/>
          </a:prstGeom>
          <a:solidFill>
            <a:schemeClr val="tx1">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49"/>
            <a:endParaRPr lang="en-US" sz="1961" dirty="0">
              <a:solidFill>
                <a:schemeClr val="tx1"/>
              </a:solidFill>
            </a:endParaRPr>
          </a:p>
        </p:txBody>
      </p:sp>
      <p:sp>
        <p:nvSpPr>
          <p:cNvPr id="28" name="Oval 27">
            <a:extLst>
              <a:ext uri="{FF2B5EF4-FFF2-40B4-BE49-F238E27FC236}">
                <a16:creationId xmlns:a16="http://schemas.microsoft.com/office/drawing/2014/main" id="{C10E0A17-77BE-4462-814C-008DB43218B2}"/>
              </a:ext>
            </a:extLst>
          </p:cNvPr>
          <p:cNvSpPr/>
          <p:nvPr/>
        </p:nvSpPr>
        <p:spPr bwMode="auto">
          <a:xfrm>
            <a:off x="2177125" y="3381514"/>
            <a:ext cx="153673" cy="153673"/>
          </a:xfrm>
          <a:prstGeom prst="ellipse">
            <a:avLst/>
          </a:prstGeom>
          <a:solidFill>
            <a:schemeClr val="tx1">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49"/>
            <a:endParaRPr lang="en-US" sz="1961" dirty="0">
              <a:solidFill>
                <a:schemeClr val="tx1"/>
              </a:solidFill>
            </a:endParaRPr>
          </a:p>
        </p:txBody>
      </p:sp>
      <p:sp>
        <p:nvSpPr>
          <p:cNvPr id="29" name="Oval 28">
            <a:extLst>
              <a:ext uri="{FF2B5EF4-FFF2-40B4-BE49-F238E27FC236}">
                <a16:creationId xmlns:a16="http://schemas.microsoft.com/office/drawing/2014/main" id="{BD659216-C1FE-4FA7-BF28-03ADE4B1018E}"/>
              </a:ext>
            </a:extLst>
          </p:cNvPr>
          <p:cNvSpPr/>
          <p:nvPr/>
        </p:nvSpPr>
        <p:spPr bwMode="auto">
          <a:xfrm>
            <a:off x="4002202" y="4457254"/>
            <a:ext cx="153673" cy="153673"/>
          </a:xfrm>
          <a:prstGeom prst="ellipse">
            <a:avLst/>
          </a:prstGeom>
          <a:solidFill>
            <a:schemeClr val="tx1">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49"/>
            <a:endParaRPr lang="en-US" sz="1961" dirty="0">
              <a:solidFill>
                <a:schemeClr val="tx1"/>
              </a:solidFill>
            </a:endParaRPr>
          </a:p>
        </p:txBody>
      </p:sp>
      <p:sp>
        <p:nvSpPr>
          <p:cNvPr id="30" name="Oval 29">
            <a:extLst>
              <a:ext uri="{FF2B5EF4-FFF2-40B4-BE49-F238E27FC236}">
                <a16:creationId xmlns:a16="http://schemas.microsoft.com/office/drawing/2014/main" id="{1A5C5583-410A-48C2-AACC-7BD0E96D25AB}"/>
              </a:ext>
            </a:extLst>
          </p:cNvPr>
          <p:cNvSpPr/>
          <p:nvPr/>
        </p:nvSpPr>
        <p:spPr bwMode="auto">
          <a:xfrm>
            <a:off x="2980450" y="4256887"/>
            <a:ext cx="153673" cy="153673"/>
          </a:xfrm>
          <a:prstGeom prst="ellipse">
            <a:avLst/>
          </a:prstGeom>
          <a:solidFill>
            <a:schemeClr val="tx1">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49"/>
            <a:endParaRPr lang="en-US" sz="1961" dirty="0">
              <a:solidFill>
                <a:schemeClr val="tx1"/>
              </a:solidFill>
            </a:endParaRPr>
          </a:p>
        </p:txBody>
      </p:sp>
    </p:spTree>
    <p:extLst>
      <p:ext uri="{BB962C8B-B14F-4D97-AF65-F5344CB8AC3E}">
        <p14:creationId xmlns:p14="http://schemas.microsoft.com/office/powerpoint/2010/main" val="2958664204"/>
      </p:ext>
    </p:extLst>
  </p:cSld>
  <p:clrMapOvr>
    <a:overrideClrMapping bg1="dk1" tx1="lt1" bg2="dk2" tx2="lt2" accent1="accent1" accent2="accent2" accent3="accent3" accent4="accent4" accent5="accent5" accent6="accent6" hlink="hlink" folHlink="folHlink"/>
  </p:clrMapOvr>
  <p:transition advTm="2684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1B700-A568-4861-A19A-107E24AF0AC1}"/>
              </a:ext>
            </a:extLst>
          </p:cNvPr>
          <p:cNvPicPr>
            <a:picLocks noChangeAspect="1"/>
          </p:cNvPicPr>
          <p:nvPr/>
        </p:nvPicPr>
        <p:blipFill>
          <a:blip r:embed="rId3"/>
          <a:stretch>
            <a:fillRect/>
          </a:stretch>
        </p:blipFill>
        <p:spPr>
          <a:xfrm>
            <a:off x="802171" y="456351"/>
            <a:ext cx="3672804" cy="5528812"/>
          </a:xfrm>
          <a:prstGeom prst="rect">
            <a:avLst/>
          </a:prstGeom>
        </p:spPr>
      </p:pic>
      <p:sp>
        <p:nvSpPr>
          <p:cNvPr id="7" name="Rectangle 6">
            <a:extLst>
              <a:ext uri="{FF2B5EF4-FFF2-40B4-BE49-F238E27FC236}">
                <a16:creationId xmlns:a16="http://schemas.microsoft.com/office/drawing/2014/main" id="{45F924EB-BDDA-9F47-8BBF-5AF60C768C6F}"/>
              </a:ext>
            </a:extLst>
          </p:cNvPr>
          <p:cNvSpPr/>
          <p:nvPr/>
        </p:nvSpPr>
        <p:spPr>
          <a:xfrm>
            <a:off x="5293829" y="1166842"/>
            <a:ext cx="6096000" cy="4524315"/>
          </a:xfrm>
          <a:prstGeom prst="rect">
            <a:avLst/>
          </a:prstGeom>
        </p:spPr>
        <p:txBody>
          <a:bodyPr>
            <a:spAutoFit/>
          </a:bodyPr>
          <a:lstStyle/>
          <a:p>
            <a:r>
              <a:rPr lang="en-US" sz="3600" dirty="0">
                <a:solidFill>
                  <a:schemeClr val="bg1"/>
                </a:solidFill>
                <a:latin typeface="Open Sans"/>
              </a:rPr>
              <a:t>“This is one of the </a:t>
            </a:r>
            <a:r>
              <a:rPr lang="en-US" sz="3600" dirty="0">
                <a:solidFill>
                  <a:schemeClr val="tx2">
                    <a:lumMod val="60000"/>
                    <a:lumOff val="40000"/>
                  </a:schemeClr>
                </a:solidFill>
                <a:latin typeface="Open Sans"/>
              </a:rPr>
              <a:t>innovator’s dilemmas</a:t>
            </a:r>
            <a:r>
              <a:rPr lang="en-US" sz="3600" dirty="0">
                <a:solidFill>
                  <a:schemeClr val="bg1"/>
                </a:solidFill>
                <a:latin typeface="Open Sans"/>
              </a:rPr>
              <a:t>: Blindly following the maxim that good managers should keep close to their customers can sometimes be a fatal mistake.” </a:t>
            </a:r>
          </a:p>
          <a:p>
            <a:pPr algn="r"/>
            <a:r>
              <a:rPr lang="en-US" sz="3600" dirty="0">
                <a:solidFill>
                  <a:schemeClr val="bg1"/>
                </a:solidFill>
                <a:latin typeface="Open Sans"/>
              </a:rPr>
              <a:t>- Clayton Christensen</a:t>
            </a:r>
            <a:endParaRPr lang="en-US" sz="3600" dirty="0">
              <a:solidFill>
                <a:schemeClr val="bg1"/>
              </a:solidFill>
            </a:endParaRPr>
          </a:p>
        </p:txBody>
      </p:sp>
    </p:spTree>
    <p:extLst>
      <p:ext uri="{BB962C8B-B14F-4D97-AF65-F5344CB8AC3E}">
        <p14:creationId xmlns:p14="http://schemas.microsoft.com/office/powerpoint/2010/main" val="471516419"/>
      </p:ext>
    </p:extLst>
  </p:cSld>
  <p:clrMapOvr>
    <a:masterClrMapping/>
  </p:clrMapOvr>
  <p:transition advTm="29756">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E3AB0467-C69F-4F1F-95DD-0D36BB4B981F}"/>
              </a:ext>
            </a:extLst>
          </p:cNvPr>
          <p:cNvSpPr txBox="1">
            <a:spLocks/>
          </p:cNvSpPr>
          <p:nvPr/>
        </p:nvSpPr>
        <p:spPr>
          <a:xfrm>
            <a:off x="838200" y="1898074"/>
            <a:ext cx="10058400" cy="3815951"/>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857250" marR="0" lvl="0" indent="-85725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4400" b="0" i="0" u="none" strike="noStrike" kern="1200" cap="none" spc="-50" normalizeH="0" baseline="0" noProof="0" dirty="0">
                <a:ln>
                  <a:noFill/>
                </a:ln>
                <a:solidFill>
                  <a:prstClr val="white">
                    <a:lumMod val="75000"/>
                    <a:lumOff val="25000"/>
                  </a:prstClr>
                </a:solidFill>
                <a:effectLst/>
                <a:uLnTx/>
                <a:uFillTx/>
                <a:latin typeface="Calibri Light" panose="020F0302020204030204"/>
                <a:ea typeface="+mj-ea"/>
                <a:cs typeface="+mj-cs"/>
              </a:rPr>
              <a:t>Ignore Git &amp; Mercurial</a:t>
            </a:r>
          </a:p>
          <a:p>
            <a:pPr marL="857250" marR="0" lvl="0" indent="-85725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4400" dirty="0">
                <a:solidFill>
                  <a:prstClr val="white">
                    <a:lumMod val="75000"/>
                    <a:lumOff val="25000"/>
                  </a:prstClr>
                </a:solidFill>
                <a:latin typeface="Calibri Light" panose="020F0302020204030204"/>
              </a:rPr>
              <a:t>Create our own DVCS</a:t>
            </a:r>
          </a:p>
          <a:p>
            <a:pPr marL="857250" marR="0" lvl="0" indent="-85725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4400" b="0" i="0" u="none" strike="noStrike" kern="1200" cap="none" spc="-50" normalizeH="0" baseline="0" noProof="0" dirty="0">
                <a:ln>
                  <a:noFill/>
                </a:ln>
                <a:solidFill>
                  <a:prstClr val="white">
                    <a:lumMod val="75000"/>
                    <a:lumOff val="25000"/>
                  </a:prstClr>
                </a:solidFill>
                <a:effectLst/>
                <a:uLnTx/>
                <a:uFillTx/>
                <a:latin typeface="Calibri Light" panose="020F0302020204030204"/>
                <a:ea typeface="+mj-ea"/>
                <a:cs typeface="+mj-cs"/>
              </a:rPr>
              <a:t>Back Mercurial</a:t>
            </a:r>
          </a:p>
          <a:p>
            <a:pPr marL="857250" marR="0" lvl="0" indent="-857250"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4400" dirty="0">
                <a:solidFill>
                  <a:prstClr val="white">
                    <a:lumMod val="75000"/>
                    <a:lumOff val="25000"/>
                  </a:prstClr>
                </a:solidFill>
                <a:latin typeface="Calibri Light" panose="020F0302020204030204"/>
              </a:rPr>
              <a:t>Back Git</a:t>
            </a:r>
            <a:endParaRPr kumimoji="0" lang="en-US" sz="4400" b="0" i="0" u="none" strike="noStrike" kern="1200" cap="none" spc="-50" normalizeH="0" baseline="0" noProof="0" dirty="0">
              <a:ln>
                <a:noFill/>
              </a:ln>
              <a:solidFill>
                <a:srgbClr val="46AAE6"/>
              </a:solidFill>
              <a:effectLst/>
              <a:uLnTx/>
              <a:uFillTx/>
              <a:latin typeface="Calibri Light" panose="020F0302020204030204"/>
              <a:ea typeface="+mj-ea"/>
              <a:cs typeface="+mj-cs"/>
            </a:endParaRPr>
          </a:p>
        </p:txBody>
      </p:sp>
      <p:sp>
        <p:nvSpPr>
          <p:cNvPr id="3" name="Title 2">
            <a:extLst>
              <a:ext uri="{FF2B5EF4-FFF2-40B4-BE49-F238E27FC236}">
                <a16:creationId xmlns:a16="http://schemas.microsoft.com/office/drawing/2014/main" id="{C0E18A70-16CE-934A-B20A-5B23B8A4536E}"/>
              </a:ext>
            </a:extLst>
          </p:cNvPr>
          <p:cNvSpPr>
            <a:spLocks noGrp="1"/>
          </p:cNvSpPr>
          <p:nvPr>
            <p:ph type="title"/>
          </p:nvPr>
        </p:nvSpPr>
        <p:spPr/>
        <p:txBody>
          <a:bodyPr/>
          <a:lstStyle/>
          <a:p>
            <a:r>
              <a:rPr lang="en-US" sz="4800" dirty="0">
                <a:solidFill>
                  <a:schemeClr val="bg1"/>
                </a:solidFill>
              </a:rPr>
              <a:t>Microsoft Options (2012):</a:t>
            </a:r>
          </a:p>
        </p:txBody>
      </p:sp>
    </p:spTree>
    <p:custDataLst>
      <p:tags r:id="rId1"/>
    </p:custDataLst>
    <p:extLst>
      <p:ext uri="{BB962C8B-B14F-4D97-AF65-F5344CB8AC3E}">
        <p14:creationId xmlns:p14="http://schemas.microsoft.com/office/powerpoint/2010/main" val="4109862968"/>
      </p:ext>
    </p:extLst>
  </p:cSld>
  <p:clrMapOvr>
    <a:masterClrMapping/>
  </p:clrMapOvr>
  <p:transition advTm="7565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C4031-1442-4BC1-8589-BEC4A6E7767F}"/>
              </a:ext>
            </a:extLst>
          </p:cNvPr>
          <p:cNvSpPr>
            <a:spLocks noGrp="1"/>
          </p:cNvSpPr>
          <p:nvPr>
            <p:ph type="title"/>
          </p:nvPr>
        </p:nvSpPr>
        <p:spPr>
          <a:xfrm>
            <a:off x="5906189" y="996950"/>
            <a:ext cx="6064851" cy="1681482"/>
          </a:xfrm>
        </p:spPr>
        <p:txBody>
          <a:bodyPr/>
          <a:lstStyle/>
          <a:p>
            <a:r>
              <a:rPr lang="en-GB" sz="8800" dirty="0"/>
              <a:t>Git in Microsoft</a:t>
            </a:r>
          </a:p>
        </p:txBody>
      </p:sp>
      <p:pic>
        <p:nvPicPr>
          <p:cNvPr id="5" name="Picture 4" descr="A picture containing clock&#10;&#10;Description automatically generated">
            <a:extLst>
              <a:ext uri="{FF2B5EF4-FFF2-40B4-BE49-F238E27FC236}">
                <a16:creationId xmlns:a16="http://schemas.microsoft.com/office/drawing/2014/main" id="{43174281-DBB5-A044-88B0-EDD0C649783A}"/>
              </a:ext>
            </a:extLst>
          </p:cNvPr>
          <p:cNvPicPr>
            <a:picLocks noChangeAspect="1"/>
          </p:cNvPicPr>
          <p:nvPr/>
        </p:nvPicPr>
        <p:blipFill>
          <a:blip r:embed="rId4"/>
          <a:stretch>
            <a:fillRect/>
          </a:stretch>
        </p:blipFill>
        <p:spPr>
          <a:xfrm>
            <a:off x="670658" y="996950"/>
            <a:ext cx="4864100" cy="4864100"/>
          </a:xfrm>
          <a:prstGeom prst="rect">
            <a:avLst/>
          </a:prstGeom>
        </p:spPr>
      </p:pic>
    </p:spTree>
    <p:extLst>
      <p:ext uri="{BB962C8B-B14F-4D97-AF65-F5344CB8AC3E}">
        <p14:creationId xmlns:p14="http://schemas.microsoft.com/office/powerpoint/2010/main" val="3740334001"/>
      </p:ext>
    </p:extLst>
  </p:cSld>
  <p:clrMapOvr>
    <a:overrideClrMapping bg1="dk1" tx1="lt1" bg2="dk2" tx2="lt2" accent1="accent1" accent2="accent2" accent3="accent3" accent4="accent4" accent5="accent5" accent6="accent6" hlink="hlink" folHlink="folHlink"/>
  </p:clrMapOvr>
  <p:transition advTm="36909">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0401" t="32382" b="346"/>
          <a:stretch/>
        </p:blipFill>
        <p:spPr>
          <a:xfrm>
            <a:off x="1" y="-10682"/>
            <a:ext cx="12192000" cy="6865618"/>
          </a:xfrm>
          <a:prstGeom prst="rect">
            <a:avLst/>
          </a:prstGeom>
        </p:spPr>
      </p:pic>
    </p:spTree>
    <p:extLst>
      <p:ext uri="{BB962C8B-B14F-4D97-AF65-F5344CB8AC3E}">
        <p14:creationId xmlns:p14="http://schemas.microsoft.com/office/powerpoint/2010/main" val="252181477"/>
      </p:ext>
    </p:extLst>
  </p:cSld>
  <p:clrMapOvr>
    <a:masterClrMapping/>
  </p:clrMapOvr>
  <p:transition advTm="14441">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bwMode="auto">
          <a:xfrm>
            <a:off x="718742" y="2512870"/>
            <a:ext cx="3147481" cy="368010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238949" tIns="191159" rIns="238949" bIns="191159" numCol="1" spcCol="0" rtlCol="0" fromWordArt="0" anchor="t" anchorCtr="0" forceAA="0" compatLnSpc="1">
            <a:prstTxWarp prst="textNoShape">
              <a:avLst/>
            </a:prstTxWarp>
            <a:noAutofit/>
          </a:bodyPr>
          <a:lstStyle/>
          <a:p>
            <a:pPr algn="ctr" defTabSz="1218243" fontAlgn="base">
              <a:lnSpc>
                <a:spcPct val="90000"/>
              </a:lnSpc>
              <a:spcBef>
                <a:spcPct val="0"/>
              </a:spcBef>
              <a:spcAft>
                <a:spcPct val="0"/>
              </a:spcAft>
              <a:defRPr/>
            </a:pPr>
            <a:endParaRPr lang="en-US" sz="3137"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 name="Rectangle 10"/>
          <p:cNvSpPr/>
          <p:nvPr/>
        </p:nvSpPr>
        <p:spPr bwMode="auto">
          <a:xfrm>
            <a:off x="4265709" y="2512870"/>
            <a:ext cx="3147481" cy="368010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238949" tIns="191159" rIns="238949" bIns="191159" numCol="1" spcCol="0" rtlCol="0" fromWordArt="0" anchor="t" anchorCtr="0" forceAA="0" compatLnSpc="1">
            <a:prstTxWarp prst="textNoShape">
              <a:avLst/>
            </a:prstTxWarp>
            <a:noAutofit/>
          </a:bodyPr>
          <a:lstStyle/>
          <a:p>
            <a:pPr algn="ctr" defTabSz="1218243" fontAlgn="base">
              <a:lnSpc>
                <a:spcPct val="90000"/>
              </a:lnSpc>
              <a:spcBef>
                <a:spcPct val="0"/>
              </a:spcBef>
              <a:spcAft>
                <a:spcPct val="0"/>
              </a:spcAft>
              <a:defRPr/>
            </a:pPr>
            <a:endParaRPr lang="en-US" sz="3137"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 name="Rectangle 14"/>
          <p:cNvSpPr/>
          <p:nvPr/>
        </p:nvSpPr>
        <p:spPr bwMode="auto">
          <a:xfrm>
            <a:off x="7812673" y="2512870"/>
            <a:ext cx="3147481" cy="368010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238949" tIns="191159" rIns="238949" bIns="191159" numCol="1" spcCol="0" rtlCol="0" fromWordArt="0" anchor="t" anchorCtr="0" forceAA="0" compatLnSpc="1">
            <a:prstTxWarp prst="textNoShape">
              <a:avLst/>
            </a:prstTxWarp>
            <a:noAutofit/>
          </a:bodyPr>
          <a:lstStyle/>
          <a:p>
            <a:pPr algn="ctr" defTabSz="1218243" fontAlgn="base">
              <a:lnSpc>
                <a:spcPct val="90000"/>
              </a:lnSpc>
              <a:spcBef>
                <a:spcPct val="0"/>
              </a:spcBef>
              <a:spcAft>
                <a:spcPct val="0"/>
              </a:spcAft>
              <a:defRPr/>
            </a:pPr>
            <a:endParaRPr lang="en-US" sz="3137"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itle 2"/>
          <p:cNvSpPr>
            <a:spLocks noGrp="1"/>
          </p:cNvSpPr>
          <p:nvPr>
            <p:ph type="title"/>
          </p:nvPr>
        </p:nvSpPr>
        <p:spPr/>
        <p:txBody>
          <a:bodyPr/>
          <a:lstStyle/>
          <a:p>
            <a:r>
              <a:rPr lang="en-GB" sz="4000" dirty="0"/>
              <a:t>How OSS Contribution fits into Microsoft’s strategy</a:t>
            </a:r>
            <a:endParaRPr lang="en-US" sz="4000" dirty="0"/>
          </a:p>
        </p:txBody>
      </p:sp>
      <p:sp>
        <p:nvSpPr>
          <p:cNvPr id="5" name="Pentagon 4"/>
          <p:cNvSpPr/>
          <p:nvPr/>
        </p:nvSpPr>
        <p:spPr bwMode="auto">
          <a:xfrm>
            <a:off x="4265709" y="1337342"/>
            <a:ext cx="3530015" cy="1175528"/>
          </a:xfrm>
          <a:prstGeom prst="homePlate">
            <a:avLst>
              <a:gd name="adj" fmla="val 31438"/>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597371" tIns="191159" rIns="238949" bIns="191159" numCol="1" spcCol="0" rtlCol="0" fromWordArt="0" anchor="ctr" anchorCtr="0" forceAA="0" compatLnSpc="1">
            <a:prstTxWarp prst="textNoShape">
              <a:avLst/>
            </a:prstTxWarp>
            <a:noAutofit/>
          </a:bodyPr>
          <a:lstStyle/>
          <a:p>
            <a:pPr defTabSz="1194239" fontAlgn="base">
              <a:lnSpc>
                <a:spcPct val="90000"/>
              </a:lnSpc>
              <a:spcBef>
                <a:spcPct val="0"/>
              </a:spcBef>
              <a:spcAft>
                <a:spcPct val="0"/>
              </a:spcAft>
              <a:defRPr/>
            </a:pPr>
            <a:endParaRPr lang="en-US" sz="2612" kern="0" spc="-66" dirty="0">
              <a:gradFill>
                <a:gsLst>
                  <a:gs pos="0">
                    <a:srgbClr val="FFFFFF"/>
                  </a:gs>
                  <a:gs pos="100000">
                    <a:srgbClr val="FFFFFF"/>
                  </a:gs>
                </a:gsLst>
                <a:lin ang="5400000" scaled="0"/>
              </a:gradFill>
              <a:latin typeface="Segoe UI Light"/>
            </a:endParaRPr>
          </a:p>
        </p:txBody>
      </p:sp>
      <p:sp>
        <p:nvSpPr>
          <p:cNvPr id="6" name="Pentagon 5"/>
          <p:cNvSpPr/>
          <p:nvPr/>
        </p:nvSpPr>
        <p:spPr bwMode="auto">
          <a:xfrm>
            <a:off x="718743" y="1337342"/>
            <a:ext cx="3530015" cy="1175528"/>
          </a:xfrm>
          <a:prstGeom prst="homePlate">
            <a:avLst>
              <a:gd name="adj" fmla="val 31438"/>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597371" tIns="191159" rIns="238949" bIns="191159" numCol="1" spcCol="0" rtlCol="0" fromWordArt="0" anchor="ctr" anchorCtr="0" forceAA="0" compatLnSpc="1">
            <a:prstTxWarp prst="textNoShape">
              <a:avLst/>
            </a:prstTxWarp>
            <a:noAutofit/>
          </a:bodyPr>
          <a:lstStyle/>
          <a:p>
            <a:pPr defTabSz="1194239" fontAlgn="base">
              <a:lnSpc>
                <a:spcPct val="90000"/>
              </a:lnSpc>
              <a:spcBef>
                <a:spcPct val="0"/>
              </a:spcBef>
              <a:spcAft>
                <a:spcPct val="0"/>
              </a:spcAft>
              <a:defRPr/>
            </a:pPr>
            <a:endParaRPr lang="en-US" sz="2612" kern="0" spc="-66" dirty="0">
              <a:gradFill>
                <a:gsLst>
                  <a:gs pos="0">
                    <a:srgbClr val="FFFFFF"/>
                  </a:gs>
                  <a:gs pos="100000">
                    <a:srgbClr val="FFFFFF"/>
                  </a:gs>
                </a:gsLst>
                <a:lin ang="5400000" scaled="0"/>
              </a:gradFill>
              <a:latin typeface="Segoe UI Light"/>
            </a:endParaRPr>
          </a:p>
        </p:txBody>
      </p:sp>
      <p:sp>
        <p:nvSpPr>
          <p:cNvPr id="7" name="TextBox 6"/>
          <p:cNvSpPr txBox="1"/>
          <p:nvPr/>
        </p:nvSpPr>
        <p:spPr>
          <a:xfrm>
            <a:off x="1260930" y="1709761"/>
            <a:ext cx="2379980" cy="434430"/>
          </a:xfrm>
          <a:prstGeom prst="rect">
            <a:avLst/>
          </a:prstGeom>
          <a:noFill/>
        </p:spPr>
        <p:txBody>
          <a:bodyPr wrap="square" lIns="0" tIns="0" rIns="0" bIns="0" rtlCol="0">
            <a:spAutoFit/>
          </a:bodyPr>
          <a:lstStyle/>
          <a:p>
            <a:pPr defTabSz="1218237">
              <a:lnSpc>
                <a:spcPct val="90000"/>
              </a:lnSpc>
              <a:defRPr/>
            </a:pPr>
            <a:r>
              <a:rPr lang="en-US" sz="3137" kern="0" spc="-182" dirty="0">
                <a:gradFill>
                  <a:gsLst>
                    <a:gs pos="0">
                      <a:srgbClr val="FFFFFF"/>
                    </a:gs>
                    <a:gs pos="100000">
                      <a:srgbClr val="FFFFFF"/>
                    </a:gs>
                  </a:gsLst>
                  <a:lin ang="5400000" scaled="1"/>
                </a:gradFill>
                <a:latin typeface="Segoe UI Light"/>
                <a:cs typeface="Segoe UI Semilight" panose="020B0402040204020203" pitchFamily="34" charset="0"/>
              </a:rPr>
              <a:t>Collaboration</a:t>
            </a:r>
            <a:endParaRPr lang="en-US" sz="3658" kern="0" spc="-182" dirty="0">
              <a:gradFill>
                <a:gsLst>
                  <a:gs pos="0">
                    <a:srgbClr val="FFFFFF"/>
                  </a:gs>
                  <a:gs pos="100000">
                    <a:srgbClr val="FFFFFF"/>
                  </a:gs>
                </a:gsLst>
                <a:lin ang="5400000" scaled="1"/>
              </a:gradFill>
              <a:latin typeface="Segoe UI Light"/>
              <a:cs typeface="Segoe UI Semilight" panose="020B0402040204020203" pitchFamily="34" charset="0"/>
            </a:endParaRPr>
          </a:p>
        </p:txBody>
      </p:sp>
      <p:sp>
        <p:nvSpPr>
          <p:cNvPr id="9" name="Rectangle 8"/>
          <p:cNvSpPr>
            <a:spLocks/>
          </p:cNvSpPr>
          <p:nvPr/>
        </p:nvSpPr>
        <p:spPr bwMode="auto">
          <a:xfrm>
            <a:off x="718741" y="2550040"/>
            <a:ext cx="2890997" cy="38661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38949" tIns="191159" rIns="238949" bIns="191159" numCol="1" spcCol="0" rtlCol="0" fromWordArt="0" anchor="t" anchorCtr="0" forceAA="0" compatLnSpc="1">
            <a:prstTxWarp prst="textNoShape">
              <a:avLst/>
            </a:prstTxWarp>
            <a:noAutofit/>
          </a:bodyPr>
          <a:lstStyle/>
          <a:p>
            <a:pPr defTabSz="1218358"/>
            <a:r>
              <a:rPr lang="en-US" sz="2745" spc="-133" dirty="0">
                <a:ln w="3175">
                  <a:noFill/>
                </a:ln>
                <a:gradFill>
                  <a:gsLst>
                    <a:gs pos="0">
                      <a:srgbClr val="293780"/>
                    </a:gs>
                    <a:gs pos="100000">
                      <a:srgbClr val="293780"/>
                    </a:gs>
                  </a:gsLst>
                  <a:lin ang="5400000" scaled="1"/>
                </a:gradFill>
                <a:latin typeface="Segoe UI Light"/>
                <a:cs typeface="Arial" charset="0"/>
              </a:rPr>
              <a:t>Being agile in the open</a:t>
            </a:r>
          </a:p>
          <a:p>
            <a:pPr defTabSz="1218358"/>
            <a:br>
              <a:rPr lang="en-US" sz="1600" spc="-96" dirty="0">
                <a:ln w="3175">
                  <a:noFill/>
                </a:ln>
                <a:gradFill>
                  <a:gsLst>
                    <a:gs pos="94583">
                      <a:srgbClr val="3F3F3F"/>
                    </a:gs>
                    <a:gs pos="90833">
                      <a:srgbClr val="3F3F3F"/>
                    </a:gs>
                  </a:gsLst>
                  <a:lin ang="16200000" scaled="0"/>
                </a:gradFill>
                <a:latin typeface="Segoe UI Light"/>
                <a:cs typeface="Segoe UI" panose="020B0502040204020203" pitchFamily="34" charset="0"/>
              </a:rPr>
            </a:br>
            <a:r>
              <a:rPr lang="en-US" sz="2400" spc="-96" dirty="0">
                <a:ln w="3175">
                  <a:noFill/>
                </a:ln>
                <a:gradFill>
                  <a:gsLst>
                    <a:gs pos="94583">
                      <a:srgbClr val="3F3F3F"/>
                    </a:gs>
                    <a:gs pos="90833">
                      <a:srgbClr val="3F3F3F"/>
                    </a:gs>
                  </a:gsLst>
                  <a:lin ang="16200000" scaled="0"/>
                </a:gradFill>
                <a:latin typeface="Segoe UI Light"/>
                <a:cs typeface="Segoe UI" panose="020B0502040204020203" pitchFamily="34" charset="0"/>
              </a:rPr>
              <a:t>.NET</a:t>
            </a:r>
          </a:p>
          <a:p>
            <a:pPr defTabSz="1218358">
              <a:spcBef>
                <a:spcPts val="576"/>
              </a:spcBef>
              <a:spcAft>
                <a:spcPts val="576"/>
              </a:spcAft>
            </a:pPr>
            <a:r>
              <a:rPr lang="en-US" sz="2400" spc="-96" dirty="0" err="1">
                <a:ln w="3175">
                  <a:noFill/>
                </a:ln>
                <a:gradFill>
                  <a:gsLst>
                    <a:gs pos="94583">
                      <a:srgbClr val="3F3F3F"/>
                    </a:gs>
                    <a:gs pos="90833">
                      <a:srgbClr val="3F3F3F"/>
                    </a:gs>
                  </a:gsLst>
                  <a:lin ang="16200000" scaled="0"/>
                </a:gradFill>
                <a:latin typeface="Segoe UI Light"/>
                <a:cs typeface="Segoe UI" panose="020B0502040204020203" pitchFamily="34" charset="0"/>
              </a:rPr>
              <a:t>TypeScript</a:t>
            </a:r>
            <a:endParaRPr lang="en-US" sz="2400" spc="-96" dirty="0">
              <a:ln w="3175">
                <a:noFill/>
              </a:ln>
              <a:gradFill>
                <a:gsLst>
                  <a:gs pos="94583">
                    <a:srgbClr val="3F3F3F"/>
                  </a:gs>
                  <a:gs pos="90833">
                    <a:srgbClr val="3F3F3F"/>
                  </a:gs>
                </a:gsLst>
                <a:lin ang="16200000" scaled="0"/>
              </a:gradFill>
              <a:latin typeface="Segoe UI Light"/>
              <a:cs typeface="Segoe UI" panose="020B0502040204020203" pitchFamily="34" charset="0"/>
            </a:endParaRPr>
          </a:p>
          <a:p>
            <a:pPr defTabSz="1218358">
              <a:spcBef>
                <a:spcPts val="576"/>
              </a:spcBef>
              <a:spcAft>
                <a:spcPts val="576"/>
              </a:spcAft>
            </a:pPr>
            <a:r>
              <a:rPr lang="en-US" sz="2400" spc="-96" dirty="0">
                <a:ln w="3175">
                  <a:noFill/>
                </a:ln>
                <a:gradFill>
                  <a:gsLst>
                    <a:gs pos="94583">
                      <a:srgbClr val="3F3F3F"/>
                    </a:gs>
                    <a:gs pos="90833">
                      <a:srgbClr val="3F3F3F"/>
                    </a:gs>
                  </a:gsLst>
                  <a:lin ang="16200000" scaled="0"/>
                </a:gradFill>
                <a:latin typeface="Segoe UI Light"/>
                <a:cs typeface="Segoe UI" panose="020B0502040204020203" pitchFamily="34" charset="0"/>
              </a:rPr>
              <a:t>Windows Console</a:t>
            </a:r>
            <a:endParaRPr lang="en-US" sz="2400" spc="-157" dirty="0">
              <a:ln w="3175">
                <a:noFill/>
              </a:ln>
              <a:gradFill>
                <a:gsLst>
                  <a:gs pos="94583">
                    <a:srgbClr val="3F3F3F"/>
                  </a:gs>
                  <a:gs pos="90833">
                    <a:srgbClr val="3F3F3F"/>
                  </a:gs>
                </a:gsLst>
                <a:lin ang="16200000" scaled="0"/>
              </a:gradFill>
              <a:latin typeface="Segoe UI Light"/>
              <a:cs typeface="Segoe UI" panose="020B0502040204020203" pitchFamily="34" charset="0"/>
            </a:endParaRPr>
          </a:p>
          <a:p>
            <a:pPr defTabSz="1218358"/>
            <a:endParaRPr lang="en-US" sz="2691" spc="-133" dirty="0">
              <a:ln w="3175">
                <a:noFill/>
              </a:ln>
              <a:gradFill>
                <a:gsLst>
                  <a:gs pos="0">
                    <a:srgbClr val="293780"/>
                  </a:gs>
                  <a:gs pos="100000">
                    <a:srgbClr val="293780"/>
                  </a:gs>
                </a:gsLst>
                <a:lin ang="5400000" scaled="1"/>
              </a:gradFill>
              <a:latin typeface="Segoe UI Light"/>
              <a:cs typeface="Arial" charset="0"/>
            </a:endParaRPr>
          </a:p>
        </p:txBody>
      </p:sp>
      <p:sp>
        <p:nvSpPr>
          <p:cNvPr id="10" name="TextBox 9"/>
          <p:cNvSpPr txBox="1"/>
          <p:nvPr/>
        </p:nvSpPr>
        <p:spPr>
          <a:xfrm>
            <a:off x="4641880" y="1707923"/>
            <a:ext cx="2670881" cy="434430"/>
          </a:xfrm>
          <a:prstGeom prst="rect">
            <a:avLst/>
          </a:prstGeom>
          <a:noFill/>
        </p:spPr>
        <p:txBody>
          <a:bodyPr wrap="square" lIns="0" tIns="0" rIns="0" bIns="0" rtlCol="0">
            <a:spAutoFit/>
          </a:bodyPr>
          <a:lstStyle/>
          <a:p>
            <a:pPr defTabSz="1218237">
              <a:lnSpc>
                <a:spcPct val="90000"/>
              </a:lnSpc>
              <a:defRPr/>
            </a:pPr>
            <a:r>
              <a:rPr lang="en-US" sz="3137" kern="0" spc="-182" dirty="0">
                <a:gradFill>
                  <a:gsLst>
                    <a:gs pos="0">
                      <a:srgbClr val="FFFFFF"/>
                    </a:gs>
                    <a:gs pos="100000">
                      <a:srgbClr val="FFFFFF"/>
                    </a:gs>
                  </a:gsLst>
                  <a:lin ang="5400000" scaled="1"/>
                </a:gradFill>
                <a:latin typeface="Segoe UI Light"/>
                <a:cs typeface="Segoe UI Semilight" panose="020B0402040204020203" pitchFamily="34" charset="0"/>
              </a:rPr>
              <a:t>Distribution</a:t>
            </a:r>
            <a:endParaRPr lang="en-US" sz="3658" kern="0" spc="-182" dirty="0">
              <a:gradFill>
                <a:gsLst>
                  <a:gs pos="0">
                    <a:srgbClr val="FFFFFF"/>
                  </a:gs>
                  <a:gs pos="100000">
                    <a:srgbClr val="FFFFFF"/>
                  </a:gs>
                </a:gsLst>
                <a:lin ang="5400000" scaled="1"/>
              </a:gradFill>
              <a:latin typeface="Segoe UI Light"/>
              <a:cs typeface="Segoe UI Semilight" panose="020B0402040204020203" pitchFamily="34" charset="0"/>
            </a:endParaRPr>
          </a:p>
        </p:txBody>
      </p:sp>
      <p:sp>
        <p:nvSpPr>
          <p:cNvPr id="12" name="Rectangle 11"/>
          <p:cNvSpPr>
            <a:spLocks/>
          </p:cNvSpPr>
          <p:nvPr/>
        </p:nvSpPr>
        <p:spPr bwMode="auto">
          <a:xfrm>
            <a:off x="4265707" y="2550959"/>
            <a:ext cx="2890997" cy="38661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38949" tIns="191159" rIns="238949" bIns="191159" numCol="1" spcCol="0" rtlCol="0" fromWordArt="0" anchor="t" anchorCtr="0" forceAA="0" compatLnSpc="1">
            <a:prstTxWarp prst="textNoShape">
              <a:avLst/>
            </a:prstTxWarp>
            <a:noAutofit/>
          </a:bodyPr>
          <a:lstStyle/>
          <a:p>
            <a:pPr defTabSz="1218358"/>
            <a:r>
              <a:rPr lang="en-US" sz="2745" spc="-133" dirty="0">
                <a:ln w="3175">
                  <a:noFill/>
                </a:ln>
                <a:gradFill>
                  <a:gsLst>
                    <a:gs pos="0">
                      <a:srgbClr val="293780"/>
                    </a:gs>
                    <a:gs pos="100000">
                      <a:srgbClr val="293780"/>
                    </a:gs>
                  </a:gsLst>
                  <a:lin ang="5400000" scaled="1"/>
                </a:gradFill>
                <a:latin typeface="Segoe UI Light"/>
                <a:cs typeface="Arial" charset="0"/>
              </a:rPr>
              <a:t>Access a broad user base</a:t>
            </a:r>
          </a:p>
          <a:p>
            <a:pPr defTabSz="1218358"/>
            <a:endParaRPr lang="en-US" sz="1922" spc="-96" dirty="0">
              <a:ln w="3175">
                <a:noFill/>
              </a:ln>
              <a:gradFill>
                <a:gsLst>
                  <a:gs pos="94583">
                    <a:srgbClr val="3F3F3F"/>
                  </a:gs>
                  <a:gs pos="90833">
                    <a:srgbClr val="3F3F3F"/>
                  </a:gs>
                </a:gsLst>
                <a:lin ang="16200000" scaled="0"/>
              </a:gradFill>
              <a:latin typeface="Segoe UI Light"/>
              <a:cs typeface="Segoe UI" panose="020B0502040204020203" pitchFamily="34" charset="0"/>
            </a:endParaRPr>
          </a:p>
          <a:p>
            <a:pPr defTabSz="1218358"/>
            <a:r>
              <a:rPr lang="en-US" sz="2400" spc="-96" dirty="0">
                <a:ln w="3175">
                  <a:noFill/>
                </a:ln>
                <a:gradFill>
                  <a:gsLst>
                    <a:gs pos="94583">
                      <a:srgbClr val="3F3F3F"/>
                    </a:gs>
                    <a:gs pos="90833">
                      <a:srgbClr val="3F3F3F"/>
                    </a:gs>
                  </a:gsLst>
                  <a:lin ang="16200000" scaled="0"/>
                </a:gradFill>
                <a:latin typeface="Segoe UI Light"/>
                <a:cs typeface="Segoe UI" panose="020B0502040204020203" pitchFamily="34" charset="0"/>
              </a:rPr>
              <a:t>VS Code</a:t>
            </a:r>
          </a:p>
          <a:p>
            <a:pPr defTabSz="1218358">
              <a:spcBef>
                <a:spcPts val="576"/>
              </a:spcBef>
              <a:spcAft>
                <a:spcPts val="576"/>
              </a:spcAft>
            </a:pPr>
            <a:r>
              <a:rPr lang="en-US" sz="2400" spc="-157" dirty="0">
                <a:ln w="3175">
                  <a:noFill/>
                </a:ln>
                <a:gradFill>
                  <a:gsLst>
                    <a:gs pos="94583">
                      <a:srgbClr val="3F3F3F"/>
                    </a:gs>
                    <a:gs pos="90833">
                      <a:srgbClr val="3F3F3F"/>
                    </a:gs>
                  </a:gsLst>
                  <a:lin ang="16200000" scaled="0"/>
                </a:gradFill>
                <a:latin typeface="Segoe UI Light"/>
                <a:cs typeface="Segoe UI" panose="020B0502040204020203" pitchFamily="34" charset="0"/>
              </a:rPr>
              <a:t>SDK’s</a:t>
            </a:r>
          </a:p>
          <a:p>
            <a:pPr defTabSz="1218358">
              <a:spcBef>
                <a:spcPts val="576"/>
              </a:spcBef>
              <a:spcAft>
                <a:spcPts val="576"/>
              </a:spcAft>
            </a:pPr>
            <a:r>
              <a:rPr lang="en-US" sz="2400" spc="-157" dirty="0">
                <a:ln w="3175">
                  <a:noFill/>
                </a:ln>
                <a:gradFill>
                  <a:gsLst>
                    <a:gs pos="94583">
                      <a:srgbClr val="3F3F3F"/>
                    </a:gs>
                    <a:gs pos="90833">
                      <a:srgbClr val="3F3F3F"/>
                    </a:gs>
                  </a:gsLst>
                  <a:lin ang="16200000" scaled="0"/>
                </a:gradFill>
                <a:latin typeface="Segoe UI Light"/>
                <a:cs typeface="Segoe UI" panose="020B0502040204020203" pitchFamily="34" charset="0"/>
              </a:rPr>
              <a:t>Docs</a:t>
            </a:r>
          </a:p>
        </p:txBody>
      </p:sp>
      <p:sp>
        <p:nvSpPr>
          <p:cNvPr id="13" name="Pentagon 12"/>
          <p:cNvSpPr/>
          <p:nvPr/>
        </p:nvSpPr>
        <p:spPr bwMode="auto">
          <a:xfrm>
            <a:off x="7812673" y="1337342"/>
            <a:ext cx="3530015" cy="1175528"/>
          </a:xfrm>
          <a:prstGeom prst="homePlate">
            <a:avLst>
              <a:gd name="adj" fmla="val 31438"/>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597371" tIns="191159" rIns="238949" bIns="191159" numCol="1" spcCol="0" rtlCol="0" fromWordArt="0" anchor="ctr" anchorCtr="0" forceAA="0" compatLnSpc="1">
            <a:prstTxWarp prst="textNoShape">
              <a:avLst/>
            </a:prstTxWarp>
            <a:noAutofit/>
          </a:bodyPr>
          <a:lstStyle/>
          <a:p>
            <a:pPr defTabSz="1194239" fontAlgn="base">
              <a:lnSpc>
                <a:spcPct val="90000"/>
              </a:lnSpc>
              <a:spcBef>
                <a:spcPct val="0"/>
              </a:spcBef>
              <a:spcAft>
                <a:spcPct val="0"/>
              </a:spcAft>
              <a:defRPr/>
            </a:pPr>
            <a:endParaRPr lang="en-US" sz="2612" kern="0" spc="-66" dirty="0">
              <a:gradFill>
                <a:gsLst>
                  <a:gs pos="0">
                    <a:srgbClr val="FFFFFF"/>
                  </a:gs>
                  <a:gs pos="100000">
                    <a:srgbClr val="FFFFFF"/>
                  </a:gs>
                </a:gsLst>
                <a:lin ang="5400000" scaled="0"/>
              </a:gradFill>
              <a:latin typeface="Segoe UI Light"/>
            </a:endParaRPr>
          </a:p>
        </p:txBody>
      </p:sp>
      <p:sp>
        <p:nvSpPr>
          <p:cNvPr id="14" name="TextBox 13"/>
          <p:cNvSpPr txBox="1"/>
          <p:nvPr/>
        </p:nvSpPr>
        <p:spPr>
          <a:xfrm>
            <a:off x="8329436" y="1709761"/>
            <a:ext cx="2379980" cy="434430"/>
          </a:xfrm>
          <a:prstGeom prst="rect">
            <a:avLst/>
          </a:prstGeom>
          <a:noFill/>
        </p:spPr>
        <p:txBody>
          <a:bodyPr wrap="square" lIns="0" tIns="0" rIns="0" bIns="0" rtlCol="0">
            <a:spAutoFit/>
          </a:bodyPr>
          <a:lstStyle/>
          <a:p>
            <a:pPr defTabSz="1218237">
              <a:lnSpc>
                <a:spcPct val="90000"/>
              </a:lnSpc>
              <a:defRPr/>
            </a:pPr>
            <a:r>
              <a:rPr lang="en-US" sz="3137" kern="0" spc="-182" dirty="0">
                <a:gradFill>
                  <a:gsLst>
                    <a:gs pos="0">
                      <a:srgbClr val="FFFFFF"/>
                    </a:gs>
                    <a:gs pos="100000">
                      <a:srgbClr val="FFFFFF"/>
                    </a:gs>
                  </a:gsLst>
                  <a:lin ang="5400000" scaled="1"/>
                </a:gradFill>
                <a:latin typeface="Segoe UI Light"/>
                <a:cs typeface="Segoe UI Semilight" panose="020B0402040204020203" pitchFamily="34" charset="0"/>
              </a:rPr>
              <a:t>Compatibility</a:t>
            </a:r>
            <a:endParaRPr lang="en-US" sz="3658" kern="0" spc="-182" dirty="0">
              <a:gradFill>
                <a:gsLst>
                  <a:gs pos="0">
                    <a:srgbClr val="FFFFFF"/>
                  </a:gs>
                  <a:gs pos="100000">
                    <a:srgbClr val="FFFFFF"/>
                  </a:gs>
                </a:gsLst>
                <a:lin ang="5400000" scaled="1"/>
              </a:gradFill>
              <a:latin typeface="Segoe UI Light"/>
              <a:cs typeface="Segoe UI Semilight" panose="020B0402040204020203" pitchFamily="34" charset="0"/>
            </a:endParaRPr>
          </a:p>
        </p:txBody>
      </p:sp>
      <p:sp>
        <p:nvSpPr>
          <p:cNvPr id="16" name="Rectangle 15"/>
          <p:cNvSpPr>
            <a:spLocks/>
          </p:cNvSpPr>
          <p:nvPr/>
        </p:nvSpPr>
        <p:spPr bwMode="auto">
          <a:xfrm>
            <a:off x="7818418" y="2550040"/>
            <a:ext cx="3141736" cy="38661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38949" tIns="191159" rIns="238949" bIns="191159" numCol="1" spcCol="0" rtlCol="0" fromWordArt="0" anchor="t" anchorCtr="0" forceAA="0" compatLnSpc="1">
            <a:prstTxWarp prst="textNoShape">
              <a:avLst/>
            </a:prstTxWarp>
            <a:noAutofit/>
          </a:bodyPr>
          <a:lstStyle/>
          <a:p>
            <a:pPr defTabSz="1218358"/>
            <a:r>
              <a:rPr lang="en-US" sz="2745" spc="-133" dirty="0">
                <a:ln w="3175">
                  <a:noFill/>
                </a:ln>
                <a:gradFill>
                  <a:gsLst>
                    <a:gs pos="0">
                      <a:srgbClr val="293780"/>
                    </a:gs>
                    <a:gs pos="100000">
                      <a:srgbClr val="293780"/>
                    </a:gs>
                  </a:gsLst>
                  <a:lin ang="5400000" scaled="1"/>
                </a:gradFill>
                <a:latin typeface="Segoe UI Light"/>
                <a:cs typeface="Arial" charset="0"/>
              </a:rPr>
              <a:t>Work with existing OSS markets</a:t>
            </a:r>
          </a:p>
          <a:p>
            <a:pPr defTabSz="1218358"/>
            <a:endParaRPr lang="en-US" sz="3074" spc="-133" dirty="0">
              <a:ln w="3175">
                <a:noFill/>
              </a:ln>
              <a:gradFill>
                <a:gsLst>
                  <a:gs pos="0">
                    <a:srgbClr val="293780"/>
                  </a:gs>
                  <a:gs pos="100000">
                    <a:srgbClr val="293780"/>
                  </a:gs>
                </a:gsLst>
                <a:lin ang="5400000" scaled="1"/>
              </a:gradFill>
              <a:latin typeface="Segoe UI Light"/>
              <a:cs typeface="Arial" charset="0"/>
            </a:endParaRPr>
          </a:p>
          <a:p>
            <a:pPr defTabSz="1218358"/>
            <a:r>
              <a:rPr lang="en-US" sz="2400" spc="-96" dirty="0">
                <a:ln w="3175">
                  <a:noFill/>
                </a:ln>
                <a:gradFill>
                  <a:gsLst>
                    <a:gs pos="94583">
                      <a:srgbClr val="3F3F3F"/>
                    </a:gs>
                    <a:gs pos="90833">
                      <a:srgbClr val="3F3F3F"/>
                    </a:gs>
                  </a:gsLst>
                  <a:lin ang="16200000" scaled="0"/>
                </a:gradFill>
                <a:latin typeface="Segoe UI Light"/>
                <a:cs typeface="Segoe UI" panose="020B0502040204020203" pitchFamily="34" charset="0"/>
              </a:rPr>
              <a:t>Git </a:t>
            </a:r>
          </a:p>
          <a:p>
            <a:pPr defTabSz="1218358">
              <a:spcBef>
                <a:spcPts val="576"/>
              </a:spcBef>
              <a:spcAft>
                <a:spcPts val="576"/>
              </a:spcAft>
            </a:pPr>
            <a:r>
              <a:rPr lang="en-US" sz="2400" spc="-96" dirty="0">
                <a:ln w="3175">
                  <a:noFill/>
                </a:ln>
                <a:gradFill>
                  <a:gsLst>
                    <a:gs pos="94583">
                      <a:srgbClr val="3F3F3F"/>
                    </a:gs>
                    <a:gs pos="90833">
                      <a:srgbClr val="3F3F3F"/>
                    </a:gs>
                  </a:gsLst>
                  <a:lin ang="16200000" scaled="0"/>
                </a:gradFill>
                <a:latin typeface="Segoe UI Light"/>
                <a:cs typeface="Segoe UI" panose="020B0502040204020203" pitchFamily="34" charset="0"/>
              </a:rPr>
              <a:t>Linux</a:t>
            </a:r>
          </a:p>
          <a:p>
            <a:pPr defTabSz="1218358">
              <a:spcBef>
                <a:spcPts val="576"/>
              </a:spcBef>
              <a:spcAft>
                <a:spcPts val="576"/>
              </a:spcAft>
            </a:pPr>
            <a:r>
              <a:rPr lang="en-US" sz="2400" spc="-96" dirty="0">
                <a:ln w="3175">
                  <a:noFill/>
                </a:ln>
                <a:gradFill>
                  <a:gsLst>
                    <a:gs pos="94583">
                      <a:srgbClr val="3F3F3F"/>
                    </a:gs>
                    <a:gs pos="90833">
                      <a:srgbClr val="3F3F3F"/>
                    </a:gs>
                  </a:gsLst>
                  <a:lin ang="16200000" scaled="0"/>
                </a:gradFill>
                <a:latin typeface="Segoe UI Light"/>
                <a:cs typeface="Segoe UI" panose="020B0502040204020203" pitchFamily="34" charset="0"/>
              </a:rPr>
              <a:t>Kubernetes</a:t>
            </a:r>
          </a:p>
          <a:p>
            <a:pPr defTabSz="1218358">
              <a:spcBef>
                <a:spcPts val="576"/>
              </a:spcBef>
              <a:spcAft>
                <a:spcPts val="576"/>
              </a:spcAft>
            </a:pPr>
            <a:r>
              <a:rPr lang="en-US" sz="2400" spc="-96" dirty="0">
                <a:ln w="3175">
                  <a:noFill/>
                </a:ln>
                <a:gradFill>
                  <a:gsLst>
                    <a:gs pos="94583">
                      <a:srgbClr val="3F3F3F"/>
                    </a:gs>
                    <a:gs pos="90833">
                      <a:srgbClr val="3F3F3F"/>
                    </a:gs>
                  </a:gsLst>
                  <a:lin ang="16200000" scaled="0"/>
                </a:gradFill>
                <a:latin typeface="Segoe UI Light"/>
                <a:cs typeface="Segoe UI" panose="020B0502040204020203" pitchFamily="34" charset="0"/>
              </a:rPr>
              <a:t>Chromium</a:t>
            </a:r>
            <a:endParaRPr lang="en-US" sz="2691" spc="-133" dirty="0">
              <a:ln w="3175">
                <a:noFill/>
              </a:ln>
              <a:gradFill>
                <a:gsLst>
                  <a:gs pos="0">
                    <a:srgbClr val="293780"/>
                  </a:gs>
                  <a:gs pos="100000">
                    <a:srgbClr val="293780"/>
                  </a:gs>
                </a:gsLst>
                <a:lin ang="5400000" scaled="1"/>
              </a:gradFill>
              <a:latin typeface="Segoe UI Light"/>
              <a:cs typeface="Arial" charset="0"/>
            </a:endParaRPr>
          </a:p>
        </p:txBody>
      </p:sp>
    </p:spTree>
    <p:extLst>
      <p:ext uri="{BB962C8B-B14F-4D97-AF65-F5344CB8AC3E}">
        <p14:creationId xmlns:p14="http://schemas.microsoft.com/office/powerpoint/2010/main" val="2115347783"/>
      </p:ext>
    </p:extLst>
  </p:cSld>
  <p:clrMapOvr>
    <a:overrideClrMapping bg1="dk1" tx1="lt1" bg2="dk2" tx2="lt2" accent1="accent1" accent2="accent2" accent3="accent3" accent4="accent4" accent5="accent5" accent6="accent6" hlink="hlink" folHlink="folHlink"/>
  </p:clrMapOvr>
  <p:transition advTm="11010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600"/>
                                        <p:tgtEl>
                                          <p:spTgt spid="7"/>
                                        </p:tgtEl>
                                      </p:cBhvr>
                                    </p:animEffect>
                                  </p:childTnLst>
                                </p:cTn>
                              </p:par>
                              <p:par>
                                <p:cTn id="12" presetID="35" presetClass="path" presetSubtype="0" decel="100000" fill="hold" grpId="1" nodeType="withEffect">
                                  <p:stCondLst>
                                    <p:cond delay="0"/>
                                  </p:stCondLst>
                                  <p:childTnLst>
                                    <p:animMotion origin="layout" path="M -0.05553 0.00022 L 2.18279E-6 0.00022 " pathEditMode="relative" rAng="0" ptsTypes="AA">
                                      <p:cBhvr>
                                        <p:cTn id="13" dur="800" fill="hold"/>
                                        <p:tgtEl>
                                          <p:spTgt spid="7"/>
                                        </p:tgtEl>
                                        <p:attrNameLst>
                                          <p:attrName>ppt_x</p:attrName>
                                          <p:attrName>ppt_y</p:attrName>
                                        </p:attrNameLst>
                                      </p:cBhvr>
                                      <p:rCtr x="2770" y="0"/>
                                    </p:animMotion>
                                  </p:childTnLst>
                                </p:cTn>
                              </p:par>
                              <p:par>
                                <p:cTn id="14" presetID="2" presetClass="entr" presetSubtype="1" decel="100000" fill="hold" grpId="0" nodeType="withEffect">
                                  <p:stCondLst>
                                    <p:cond delay="60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ppt_x"/>
                                          </p:val>
                                        </p:tav>
                                        <p:tav tm="100000">
                                          <p:val>
                                            <p:strVal val="#ppt_x"/>
                                          </p:val>
                                        </p:tav>
                                      </p:tavLst>
                                    </p:anim>
                                    <p:anim calcmode="lin" valueType="num">
                                      <p:cBhvr additive="base">
                                        <p:cTn id="17" dur="750" fill="hold"/>
                                        <p:tgtEl>
                                          <p:spTgt spid="8"/>
                                        </p:tgtEl>
                                        <p:attrNameLst>
                                          <p:attrName>ppt_y</p:attrName>
                                        </p:attrNameLst>
                                      </p:cBhvr>
                                      <p:tavLst>
                                        <p:tav tm="0">
                                          <p:val>
                                            <p:strVal val="0-#ppt_h/2"/>
                                          </p:val>
                                        </p:tav>
                                        <p:tav tm="100000">
                                          <p:val>
                                            <p:strVal val="#ppt_y"/>
                                          </p:val>
                                        </p:tav>
                                      </p:tavLst>
                                    </p:anim>
                                  </p:childTnLst>
                                </p:cTn>
                              </p:par>
                              <p:par>
                                <p:cTn id="18" presetID="10" presetClass="entr" presetSubtype="0" fill="hold" grpId="0"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600"/>
                                        <p:tgtEl>
                                          <p:spTgt spid="10"/>
                                        </p:tgtEl>
                                      </p:cBhvr>
                                    </p:animEffect>
                                  </p:childTnLst>
                                </p:cTn>
                              </p:par>
                              <p:par>
                                <p:cTn id="21" presetID="35" presetClass="path" presetSubtype="0" decel="100000" fill="hold" grpId="1" nodeType="withEffect">
                                  <p:stCondLst>
                                    <p:cond delay="0"/>
                                  </p:stCondLst>
                                  <p:childTnLst>
                                    <p:animMotion origin="layout" path="M -0.05553 0.00022 L 2.18279E-6 0.00022 " pathEditMode="relative" rAng="0" ptsTypes="AA">
                                      <p:cBhvr>
                                        <p:cTn id="22" dur="800" fill="hold"/>
                                        <p:tgtEl>
                                          <p:spTgt spid="10"/>
                                        </p:tgtEl>
                                        <p:attrNameLst>
                                          <p:attrName>ppt_x</p:attrName>
                                          <p:attrName>ppt_y</p:attrName>
                                        </p:attrNameLst>
                                      </p:cBhvr>
                                      <p:rCtr x="2770" y="0"/>
                                    </p:animMotion>
                                  </p:childTnLst>
                                </p:cTn>
                              </p:par>
                              <p:par>
                                <p:cTn id="23" presetID="2" presetClass="entr" presetSubtype="1" decel="100000" fill="hold" grpId="0" nodeType="withEffect">
                                  <p:stCondLst>
                                    <p:cond delay="60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750" fill="hold"/>
                                        <p:tgtEl>
                                          <p:spTgt spid="11"/>
                                        </p:tgtEl>
                                        <p:attrNameLst>
                                          <p:attrName>ppt_x</p:attrName>
                                        </p:attrNameLst>
                                      </p:cBhvr>
                                      <p:tavLst>
                                        <p:tav tm="0">
                                          <p:val>
                                            <p:strVal val="#ppt_x"/>
                                          </p:val>
                                        </p:tav>
                                        <p:tav tm="100000">
                                          <p:val>
                                            <p:strVal val="#ppt_x"/>
                                          </p:val>
                                        </p:tav>
                                      </p:tavLst>
                                    </p:anim>
                                    <p:anim calcmode="lin" valueType="num">
                                      <p:cBhvr additive="base">
                                        <p:cTn id="26" dur="75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8" decel="10000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750" fill="hold"/>
                                        <p:tgtEl>
                                          <p:spTgt spid="5"/>
                                        </p:tgtEl>
                                        <p:attrNameLst>
                                          <p:attrName>ppt_x</p:attrName>
                                        </p:attrNameLst>
                                      </p:cBhvr>
                                      <p:tavLst>
                                        <p:tav tm="0">
                                          <p:val>
                                            <p:strVal val="0-#ppt_w/2"/>
                                          </p:val>
                                        </p:tav>
                                        <p:tav tm="100000">
                                          <p:val>
                                            <p:strVal val="#ppt_x"/>
                                          </p:val>
                                        </p:tav>
                                      </p:tavLst>
                                    </p:anim>
                                    <p:anim calcmode="lin" valueType="num">
                                      <p:cBhvr additive="base">
                                        <p:cTn id="30" dur="750" fill="hold"/>
                                        <p:tgtEl>
                                          <p:spTgt spid="5"/>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2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600"/>
                                        <p:tgtEl>
                                          <p:spTgt spid="14"/>
                                        </p:tgtEl>
                                      </p:cBhvr>
                                    </p:animEffect>
                                  </p:childTnLst>
                                </p:cTn>
                              </p:par>
                              <p:par>
                                <p:cTn id="34" presetID="35" presetClass="path" presetSubtype="0" decel="100000" fill="hold" grpId="1" nodeType="withEffect">
                                  <p:stCondLst>
                                    <p:cond delay="0"/>
                                  </p:stCondLst>
                                  <p:childTnLst>
                                    <p:animMotion origin="layout" path="M -0.05553 0.00022 L 2.18279E-6 0.00022 " pathEditMode="relative" rAng="0" ptsTypes="AA">
                                      <p:cBhvr>
                                        <p:cTn id="35" dur="800" fill="hold"/>
                                        <p:tgtEl>
                                          <p:spTgt spid="14"/>
                                        </p:tgtEl>
                                        <p:attrNameLst>
                                          <p:attrName>ppt_x</p:attrName>
                                          <p:attrName>ppt_y</p:attrName>
                                        </p:attrNameLst>
                                      </p:cBhvr>
                                      <p:rCtr x="2770" y="0"/>
                                    </p:animMotion>
                                  </p:childTnLst>
                                </p:cTn>
                              </p:par>
                              <p:par>
                                <p:cTn id="36" presetID="2" presetClass="entr" presetSubtype="1" decel="100000" fill="hold" grpId="0" nodeType="withEffect">
                                  <p:stCondLst>
                                    <p:cond delay="6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750" fill="hold"/>
                                        <p:tgtEl>
                                          <p:spTgt spid="15"/>
                                        </p:tgtEl>
                                        <p:attrNameLst>
                                          <p:attrName>ppt_x</p:attrName>
                                        </p:attrNameLst>
                                      </p:cBhvr>
                                      <p:tavLst>
                                        <p:tav tm="0">
                                          <p:val>
                                            <p:strVal val="#ppt_x"/>
                                          </p:val>
                                        </p:tav>
                                        <p:tav tm="100000">
                                          <p:val>
                                            <p:strVal val="#ppt_x"/>
                                          </p:val>
                                        </p:tav>
                                      </p:tavLst>
                                    </p:anim>
                                    <p:anim calcmode="lin" valueType="num">
                                      <p:cBhvr additive="base">
                                        <p:cTn id="39" dur="750" fill="hold"/>
                                        <p:tgtEl>
                                          <p:spTgt spid="15"/>
                                        </p:tgtEl>
                                        <p:attrNameLst>
                                          <p:attrName>ppt_y</p:attrName>
                                        </p:attrNameLst>
                                      </p:cBhvr>
                                      <p:tavLst>
                                        <p:tav tm="0">
                                          <p:val>
                                            <p:strVal val="0-#ppt_h/2"/>
                                          </p:val>
                                        </p:tav>
                                        <p:tav tm="100000">
                                          <p:val>
                                            <p:strVal val="#ppt_y"/>
                                          </p:val>
                                        </p:tav>
                                      </p:tavLst>
                                    </p:anim>
                                  </p:childTnLst>
                                </p:cTn>
                              </p:par>
                              <p:par>
                                <p:cTn id="40" presetID="2" presetClass="entr" presetSubtype="8" decel="10000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750" fill="hold"/>
                                        <p:tgtEl>
                                          <p:spTgt spid="13"/>
                                        </p:tgtEl>
                                        <p:attrNameLst>
                                          <p:attrName>ppt_x</p:attrName>
                                        </p:attrNameLst>
                                      </p:cBhvr>
                                      <p:tavLst>
                                        <p:tav tm="0">
                                          <p:val>
                                            <p:strVal val="0-#ppt_w/2"/>
                                          </p:val>
                                        </p:tav>
                                        <p:tav tm="100000">
                                          <p:val>
                                            <p:strVal val="#ppt_x"/>
                                          </p:val>
                                        </p:tav>
                                      </p:tavLst>
                                    </p:anim>
                                    <p:anim calcmode="lin" valueType="num">
                                      <p:cBhvr additive="base">
                                        <p:cTn id="43" dur="75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135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185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par>
                          <p:cTn id="52" fill="hold">
                            <p:stCondLst>
                              <p:cond delay="2350"/>
                            </p:stCondLst>
                            <p:childTnLst>
                              <p:par>
                                <p:cTn id="53" presetID="10"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5" grpId="0" animBg="1"/>
      <p:bldP spid="5" grpId="0" animBg="1"/>
      <p:bldP spid="6" grpId="0" animBg="1"/>
      <p:bldP spid="7" grpId="0"/>
      <p:bldP spid="7" grpId="1"/>
      <p:bldP spid="9" grpId="0"/>
      <p:bldP spid="10" grpId="0"/>
      <p:bldP spid="10" grpId="1"/>
      <p:bldP spid="12" grpId="0"/>
      <p:bldP spid="13" grpId="0" animBg="1"/>
      <p:bldP spid="14" grpId="0"/>
      <p:bldP spid="14" grpId="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42765" y="302381"/>
            <a:ext cx="11306469" cy="813819"/>
          </a:xfrm>
        </p:spPr>
        <p:txBody>
          <a:bodyPr/>
          <a:lstStyle/>
          <a:p>
            <a:r>
              <a:rPr lang="en-GB" sz="4400" dirty="0">
                <a:solidFill>
                  <a:schemeClr val="tx2"/>
                </a:solidFill>
              </a:rPr>
              <a:t>Dubious OSS “Business Goals”</a:t>
            </a:r>
          </a:p>
        </p:txBody>
      </p:sp>
      <p:sp>
        <p:nvSpPr>
          <p:cNvPr id="2" name="Text Placeholder 1"/>
          <p:cNvSpPr>
            <a:spLocks noGrp="1"/>
          </p:cNvSpPr>
          <p:nvPr>
            <p:ph type="body" sz="quarter" idx="10"/>
          </p:nvPr>
        </p:nvSpPr>
        <p:spPr>
          <a:xfrm>
            <a:off x="455993" y="1407278"/>
            <a:ext cx="11306469" cy="4524315"/>
          </a:xfrm>
        </p:spPr>
        <p:txBody>
          <a:bodyPr/>
          <a:lstStyle/>
          <a:p>
            <a:pPr marL="0" indent="0">
              <a:spcAft>
                <a:spcPts val="1765"/>
              </a:spcAft>
              <a:buNone/>
            </a:pPr>
            <a:r>
              <a:rPr lang="en-US" sz="3600" dirty="0">
                <a:solidFill>
                  <a:schemeClr val="tx1"/>
                </a:solidFill>
              </a:rPr>
              <a:t>Rarely good / sustainable reasons to open source a project or sacrifice IP - </a:t>
            </a:r>
            <a:r>
              <a:rPr lang="en-US" sz="3600" b="1" dirty="0">
                <a:solidFill>
                  <a:schemeClr val="tx1"/>
                </a:solidFill>
              </a:rPr>
              <a:t>on their own.</a:t>
            </a:r>
          </a:p>
          <a:p>
            <a:pPr marL="0" indent="0">
              <a:spcAft>
                <a:spcPts val="1765"/>
              </a:spcAft>
              <a:buNone/>
            </a:pPr>
            <a:endParaRPr lang="en-GB" sz="900" b="1" dirty="0">
              <a:solidFill>
                <a:schemeClr val="tx1"/>
              </a:solidFill>
            </a:endParaRPr>
          </a:p>
          <a:p>
            <a:pPr marL="1797050" lvl="2" indent="-571500" fontAlgn="ctr">
              <a:spcAft>
                <a:spcPts val="600"/>
              </a:spcAft>
              <a:buFont typeface="Arial" panose="020B0604020202020204" pitchFamily="34" charset="0"/>
              <a:buChar char="•"/>
            </a:pPr>
            <a:r>
              <a:rPr lang="x-none" sz="4400" b="1">
                <a:solidFill>
                  <a:schemeClr val="tx1"/>
                </a:solidFill>
              </a:rPr>
              <a:t>Public Relations</a:t>
            </a:r>
            <a:r>
              <a:rPr lang="en-GB" sz="4400" b="1" dirty="0">
                <a:solidFill>
                  <a:schemeClr val="tx1"/>
                </a:solidFill>
              </a:rPr>
              <a:t> / Goodwill</a:t>
            </a:r>
            <a:endParaRPr lang="en-GB" sz="4400" dirty="0">
              <a:solidFill>
                <a:schemeClr val="tx1"/>
              </a:solidFill>
            </a:endParaRPr>
          </a:p>
          <a:p>
            <a:pPr marL="1797050" lvl="2" indent="-571500" fontAlgn="ctr">
              <a:spcAft>
                <a:spcPts val="600"/>
              </a:spcAft>
              <a:buFont typeface="Arial" panose="020B0604020202020204" pitchFamily="34" charset="0"/>
              <a:buChar char="•"/>
            </a:pPr>
            <a:r>
              <a:rPr lang="en-US" sz="4400" b="1" dirty="0">
                <a:solidFill>
                  <a:schemeClr val="tx1"/>
                </a:solidFill>
              </a:rPr>
              <a:t>Free work</a:t>
            </a:r>
            <a:endParaRPr lang="en-GB" sz="4400" dirty="0">
              <a:solidFill>
                <a:schemeClr val="tx1"/>
              </a:solidFill>
            </a:endParaRPr>
          </a:p>
          <a:p>
            <a:pPr marL="1797050" lvl="2" indent="-571500" fontAlgn="ctr">
              <a:spcAft>
                <a:spcPts val="600"/>
              </a:spcAft>
              <a:buFont typeface="Arial" panose="020B0604020202020204" pitchFamily="34" charset="0"/>
              <a:buChar char="•"/>
            </a:pPr>
            <a:r>
              <a:rPr lang="en-US" sz="4400" b="1" dirty="0">
                <a:solidFill>
                  <a:schemeClr val="tx1"/>
                </a:solidFill>
              </a:rPr>
              <a:t>Recruitment</a:t>
            </a:r>
            <a:endParaRPr lang="en-GB" sz="4400" dirty="0">
              <a:solidFill>
                <a:schemeClr val="tx1"/>
              </a:solidFill>
            </a:endParaRPr>
          </a:p>
          <a:p>
            <a:endParaRPr lang="en-GB" sz="3600" dirty="0">
              <a:solidFill>
                <a:schemeClr val="tx1"/>
              </a:solidFill>
            </a:endParaRPr>
          </a:p>
        </p:txBody>
      </p:sp>
    </p:spTree>
    <p:custDataLst>
      <p:tags r:id="rId2"/>
    </p:custDataLst>
    <p:extLst>
      <p:ext uri="{BB962C8B-B14F-4D97-AF65-F5344CB8AC3E}">
        <p14:creationId xmlns:p14="http://schemas.microsoft.com/office/powerpoint/2010/main" val="2996690764"/>
      </p:ext>
    </p:extLst>
  </p:cSld>
  <p:clrMapOvr>
    <a:overrideClrMapping bg1="dk1" tx1="lt1" bg2="dk2" tx2="lt2" accent1="accent1" accent2="accent2" accent3="accent3" accent4="accent4" accent5="accent5" accent6="accent6" hlink="hlink" folHlink="folHlink"/>
  </p:clrMapOvr>
  <p:transition advTm="9380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75000"/>
                <a:lumOff val="25000"/>
              </a:schemeClr>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3" name="foghat">
            <a:hlinkClick r:id="" action="ppaction://media"/>
            <a:extLst>
              <a:ext uri="{FF2B5EF4-FFF2-40B4-BE49-F238E27FC236}">
                <a16:creationId xmlns:a16="http://schemas.microsoft.com/office/drawing/2014/main" id="{23E826EA-2FA8-437B-AD3F-80743A857794}"/>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11006417" y="5986183"/>
            <a:ext cx="304800" cy="304800"/>
          </a:xfrm>
          <a:prstGeom prst="rect">
            <a:avLst/>
          </a:prstGeom>
        </p:spPr>
      </p:pic>
      <p:pic>
        <p:nvPicPr>
          <p:cNvPr id="7" name="Picture 6">
            <a:extLst>
              <a:ext uri="{FF2B5EF4-FFF2-40B4-BE49-F238E27FC236}">
                <a16:creationId xmlns:a16="http://schemas.microsoft.com/office/drawing/2014/main" id="{4A0394D4-9CBB-4295-85F1-C5C344686C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5493" y="1254968"/>
            <a:ext cx="9701013" cy="4348064"/>
          </a:xfrm>
          <a:prstGeom prst="rect">
            <a:avLst/>
          </a:prstGeom>
        </p:spPr>
      </p:pic>
    </p:spTree>
    <p:extLst>
      <p:ext uri="{BB962C8B-B14F-4D97-AF65-F5344CB8AC3E}">
        <p14:creationId xmlns:p14="http://schemas.microsoft.com/office/powerpoint/2010/main" val="1380750224"/>
      </p:ext>
    </p:extLst>
  </p:cSld>
  <p:clrMapOvr>
    <a:masterClrMapping/>
  </p:clrMapOvr>
  <mc:AlternateContent xmlns:mc="http://schemas.openxmlformats.org/markup-compatibility/2006">
    <mc:Choice xmlns:p14="http://schemas.microsoft.com/office/powerpoint/2010/main" Requires="p14">
      <p:transition spd="slow" p14:dur="1200" advTm="6918">
        <p:dissolve/>
      </p:transition>
    </mc:Choice>
    <mc:Fallback>
      <p:transition spd="slow" advTm="6918">
        <p:dissolve/>
      </p:transition>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799296" y="2843779"/>
            <a:ext cx="10232571" cy="1170441"/>
          </a:xfrm>
        </p:spPr>
        <p:txBody>
          <a:bodyPr vert="horz" wrap="square" lIns="0" tIns="164592" rIns="0" bIns="0" rtlCol="0" anchor="ctr">
            <a:noAutofit/>
          </a:bodyPr>
          <a:lstStyle/>
          <a:p>
            <a:r>
              <a:rPr lang="en-GB" sz="4800" dirty="0">
                <a:latin typeface="Segoe UI" panose="020B0502040204020203" pitchFamily="34" charset="0"/>
                <a:sym typeface="Arial Bold" charset="0"/>
              </a:rPr>
              <a:t>Step Two: Understand the </a:t>
            </a:r>
            <a:br>
              <a:rPr lang="en-GB" sz="4800" dirty="0">
                <a:latin typeface="Segoe UI" panose="020B0502040204020203" pitchFamily="34" charset="0"/>
                <a:sym typeface="Arial Bold" charset="0"/>
              </a:rPr>
            </a:br>
            <a:r>
              <a:rPr lang="en-GB" sz="4800" dirty="0">
                <a:latin typeface="Segoe UI" panose="020B0502040204020203" pitchFamily="34" charset="0"/>
                <a:sym typeface="Arial Bold" charset="0"/>
              </a:rPr>
              <a:t>Business Need to Contribute</a:t>
            </a:r>
            <a:endParaRPr lang="en-GB" sz="4800" dirty="0">
              <a:latin typeface="Segoe UI" panose="020B0502040204020203" pitchFamily="34" charset="0"/>
            </a:endParaRPr>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GB" sz="9400" b="0" i="0" u="none" strike="noStrike" kern="1200" cap="none" spc="-100" normalizeH="0" baseline="0" noProof="0" dirty="0">
              <a:ln w="3175">
                <a:noFill/>
              </a:ln>
              <a:solidFill>
                <a:srgbClr val="FFFFFF"/>
              </a:solidFill>
              <a:effectLst/>
              <a:uLnTx/>
              <a:uFillTx/>
              <a:latin typeface="Segoe UI Semibold"/>
              <a:ea typeface="+mn-ea"/>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200" b="0" i="0" u="none" strike="noStrike" kern="1200" cap="none" spc="0" normalizeH="0" baseline="0" noProof="0">
              <a:ln>
                <a:noFill/>
              </a:ln>
              <a:solidFill>
                <a:srgbClr val="000000"/>
              </a:solidFill>
              <a:effectLst/>
              <a:uLnTx/>
              <a:uFillTx/>
              <a:latin typeface="Gill Sans" charset="0"/>
              <a:ea typeface="Heiti SC Light" charset="0"/>
              <a:cs typeface="Heiti SC Light" charset="0"/>
              <a:sym typeface="Gill Sans" charset="0"/>
            </a:endParaRPr>
          </a:p>
        </p:txBody>
      </p:sp>
      <p:pic>
        <p:nvPicPr>
          <p:cNvPr id="5" name="Graphic 4" descr="Checkmark">
            <a:extLst>
              <a:ext uri="{FF2B5EF4-FFF2-40B4-BE49-F238E27FC236}">
                <a16:creationId xmlns:a16="http://schemas.microsoft.com/office/drawing/2014/main" id="{D92B7A70-C027-8B42-9440-B6B3A5647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218" y="3090533"/>
            <a:ext cx="690148" cy="690148"/>
          </a:xfrm>
          <a:prstGeom prst="rect">
            <a:avLst/>
          </a:prstGeom>
        </p:spPr>
      </p:pic>
    </p:spTree>
    <p:extLst>
      <p:ext uri="{BB962C8B-B14F-4D97-AF65-F5344CB8AC3E}">
        <p14:creationId xmlns:p14="http://schemas.microsoft.com/office/powerpoint/2010/main" val="888567077"/>
      </p:ext>
    </p:extLst>
  </p:cSld>
  <p:clrMapOvr>
    <a:overrideClrMapping bg1="dk1" tx1="lt1" bg2="dk2" tx2="lt2" accent1="accent1" accent2="accent2" accent3="accent3" accent4="accent4" accent5="accent5" accent6="accent6" hlink="hlink" folHlink="folHlink"/>
  </p:clrMapOvr>
  <p:transition advTm="6164">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799296" y="2843779"/>
            <a:ext cx="10232571" cy="1170441"/>
          </a:xfrm>
        </p:spPr>
        <p:txBody>
          <a:bodyPr anchor="ctr"/>
          <a:lstStyle/>
          <a:p>
            <a:r>
              <a:rPr lang="en-GB" sz="4800" dirty="0">
                <a:latin typeface="Segoe UI" panose="020B0502040204020203" pitchFamily="34" charset="0"/>
                <a:sym typeface="Arial Bold" charset="0"/>
              </a:rPr>
              <a:t>Step Three: </a:t>
            </a:r>
            <a:r>
              <a:rPr lang="en-GB" sz="4800" dirty="0">
                <a:sym typeface="Arial Bold" charset="0"/>
              </a:rPr>
              <a:t>Convince your Stakeholders</a:t>
            </a:r>
            <a:endParaRPr lang="en-GB" sz="4800" dirty="0"/>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endParaRPr lang="en-GB" sz="9400" dirty="0">
              <a:solidFill>
                <a:schemeClr val="tx1"/>
              </a:solidFill>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66767768"/>
      </p:ext>
    </p:extLst>
  </p:cSld>
  <p:clrMapOvr>
    <a:overrideClrMapping bg1="dk1" tx1="lt1" bg2="dk2" tx2="lt2" accent1="accent1" accent2="accent2" accent3="accent3" accent4="accent4" accent5="accent5" accent6="accent6" hlink="hlink" folHlink="folHlink"/>
  </p:clrMapOvr>
  <p:transition advTm="10477">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1BD7575-D6BC-4675-BEFF-07315E0003BF}"/>
              </a:ext>
            </a:extLst>
          </p:cNvPr>
          <p:cNvSpPr>
            <a:spLocks noGrp="1"/>
          </p:cNvSpPr>
          <p:nvPr>
            <p:ph type="body" sz="quarter" idx="10"/>
          </p:nvPr>
        </p:nvSpPr>
        <p:spPr>
          <a:xfrm>
            <a:off x="1188720" y="1828800"/>
            <a:ext cx="9858173" cy="794064"/>
          </a:xfrm>
        </p:spPr>
        <p:txBody>
          <a:bodyPr/>
          <a:lstStyle/>
          <a:p>
            <a:pPr>
              <a:spcBef>
                <a:spcPts val="1200"/>
              </a:spcBef>
              <a:spcAft>
                <a:spcPts val="1200"/>
              </a:spcAft>
            </a:pPr>
            <a:r>
              <a:rPr lang="en-GB" sz="4400" dirty="0">
                <a:solidFill>
                  <a:schemeClr val="bg1"/>
                </a:solidFill>
              </a:rPr>
              <a:t>Team</a:t>
            </a:r>
          </a:p>
        </p:txBody>
      </p:sp>
      <p:sp>
        <p:nvSpPr>
          <p:cNvPr id="4" name="Title 3">
            <a:extLst>
              <a:ext uri="{FF2B5EF4-FFF2-40B4-BE49-F238E27FC236}">
                <a16:creationId xmlns:a16="http://schemas.microsoft.com/office/drawing/2014/main" id="{21B06DDE-869A-4722-92FF-BF1E7E7EB036}"/>
              </a:ext>
            </a:extLst>
          </p:cNvPr>
          <p:cNvSpPr>
            <a:spLocks noGrp="1"/>
          </p:cNvSpPr>
          <p:nvPr>
            <p:ph type="title"/>
          </p:nvPr>
        </p:nvSpPr>
        <p:spPr/>
        <p:txBody>
          <a:bodyPr/>
          <a:lstStyle/>
          <a:p>
            <a:r>
              <a:rPr lang="en-GB" dirty="0">
                <a:solidFill>
                  <a:schemeClr val="bg1"/>
                </a:solidFill>
              </a:rPr>
              <a:t>Convince your Stakeholders</a:t>
            </a:r>
          </a:p>
        </p:txBody>
      </p:sp>
    </p:spTree>
    <p:extLst>
      <p:ext uri="{BB962C8B-B14F-4D97-AF65-F5344CB8AC3E}">
        <p14:creationId xmlns:p14="http://schemas.microsoft.com/office/powerpoint/2010/main" val="2406862775"/>
      </p:ext>
    </p:extLst>
  </p:cSld>
  <p:clrMapOvr>
    <a:masterClrMapping/>
  </p:clrMapOvr>
  <p:transition advTm="53536">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BD073-8C74-A44B-9DBA-011D6F77221C}"/>
              </a:ext>
            </a:extLst>
          </p:cNvPr>
          <p:cNvPicPr>
            <a:picLocks noChangeAspect="1"/>
          </p:cNvPicPr>
          <p:nvPr/>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D9B825C4-C458-464E-91C9-43A01ECB9C4A}"/>
              </a:ext>
            </a:extLst>
          </p:cNvPr>
          <p:cNvSpPr txBox="1"/>
          <p:nvPr/>
        </p:nvSpPr>
        <p:spPr>
          <a:xfrm>
            <a:off x="330029" y="334761"/>
            <a:ext cx="4189288" cy="849463"/>
          </a:xfrm>
          <a:prstGeom prst="rect">
            <a:avLst/>
          </a:prstGeom>
          <a:noFill/>
        </p:spPr>
        <p:txBody>
          <a:bodyPr wrap="none" lIns="182880" tIns="146304" rIns="182880" bIns="146304" rtlCol="0">
            <a:spAutoFit/>
          </a:bodyPr>
          <a:lstStyle/>
          <a:p>
            <a:pPr>
              <a:lnSpc>
                <a:spcPct val="90000"/>
              </a:lnSpc>
              <a:spcAft>
                <a:spcPts val="600"/>
              </a:spcAft>
            </a:pPr>
            <a:r>
              <a:rPr lang="en-GB" sz="4000" dirty="0">
                <a:solidFill>
                  <a:schemeClr val="bg1"/>
                </a:solidFill>
                <a:latin typeface="+mj-lt"/>
              </a:rPr>
              <a:t>Follow the money</a:t>
            </a:r>
          </a:p>
        </p:txBody>
      </p:sp>
    </p:spTree>
    <p:extLst>
      <p:ext uri="{BB962C8B-B14F-4D97-AF65-F5344CB8AC3E}">
        <p14:creationId xmlns:p14="http://schemas.microsoft.com/office/powerpoint/2010/main" val="2546945695"/>
      </p:ext>
    </p:extLst>
  </p:cSld>
  <p:clrMapOvr>
    <a:masterClrMapping/>
  </p:clrMapOvr>
  <mc:AlternateContent xmlns:mc="http://schemas.openxmlformats.org/markup-compatibility/2006">
    <mc:Choice xmlns:p14="http://schemas.microsoft.com/office/powerpoint/2010/main" Requires="p14">
      <p:transition p14:dur="0" advTm="43672"/>
    </mc:Choice>
    <mc:Fallback>
      <p:transition advTm="4367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1BD7575-D6BC-4675-BEFF-07315E0003BF}"/>
              </a:ext>
            </a:extLst>
          </p:cNvPr>
          <p:cNvSpPr>
            <a:spLocks noGrp="1"/>
          </p:cNvSpPr>
          <p:nvPr>
            <p:ph type="body" sz="quarter" idx="10"/>
          </p:nvPr>
        </p:nvSpPr>
        <p:spPr>
          <a:xfrm>
            <a:off x="1188720" y="1828800"/>
            <a:ext cx="9858173" cy="1711238"/>
          </a:xfrm>
        </p:spPr>
        <p:txBody>
          <a:bodyPr/>
          <a:lstStyle/>
          <a:p>
            <a:pPr>
              <a:spcBef>
                <a:spcPts val="1200"/>
              </a:spcBef>
              <a:spcAft>
                <a:spcPts val="1200"/>
              </a:spcAft>
            </a:pPr>
            <a:r>
              <a:rPr lang="en-GB" sz="4400" dirty="0">
                <a:solidFill>
                  <a:schemeClr val="bg1"/>
                </a:solidFill>
              </a:rPr>
              <a:t>Team</a:t>
            </a:r>
          </a:p>
          <a:p>
            <a:pPr>
              <a:spcBef>
                <a:spcPts val="1200"/>
              </a:spcBef>
              <a:spcAft>
                <a:spcPts val="1200"/>
              </a:spcAft>
            </a:pPr>
            <a:r>
              <a:rPr lang="en-GB" sz="4400" dirty="0">
                <a:solidFill>
                  <a:schemeClr val="bg1"/>
                </a:solidFill>
              </a:rPr>
              <a:t>Management</a:t>
            </a:r>
          </a:p>
        </p:txBody>
      </p:sp>
      <p:sp>
        <p:nvSpPr>
          <p:cNvPr id="4" name="Title 3">
            <a:extLst>
              <a:ext uri="{FF2B5EF4-FFF2-40B4-BE49-F238E27FC236}">
                <a16:creationId xmlns:a16="http://schemas.microsoft.com/office/drawing/2014/main" id="{21B06DDE-869A-4722-92FF-BF1E7E7EB036}"/>
              </a:ext>
            </a:extLst>
          </p:cNvPr>
          <p:cNvSpPr>
            <a:spLocks noGrp="1"/>
          </p:cNvSpPr>
          <p:nvPr>
            <p:ph type="title"/>
          </p:nvPr>
        </p:nvSpPr>
        <p:spPr/>
        <p:txBody>
          <a:bodyPr/>
          <a:lstStyle/>
          <a:p>
            <a:r>
              <a:rPr lang="en-GB" dirty="0">
                <a:solidFill>
                  <a:schemeClr val="bg1"/>
                </a:solidFill>
              </a:rPr>
              <a:t>Convince your Stakeholders</a:t>
            </a:r>
          </a:p>
        </p:txBody>
      </p:sp>
    </p:spTree>
    <p:custDataLst>
      <p:tags r:id="rId2"/>
    </p:custDataLst>
    <p:extLst>
      <p:ext uri="{BB962C8B-B14F-4D97-AF65-F5344CB8AC3E}">
        <p14:creationId xmlns:p14="http://schemas.microsoft.com/office/powerpoint/2010/main" val="3046057156"/>
      </p:ext>
    </p:extLst>
  </p:cSld>
  <p:clrMapOvr>
    <a:overrideClrMapping bg1="lt1" tx1="dk1" bg2="lt2" tx2="dk2" accent1="accent1" accent2="accent2" accent3="accent3" accent4="accent4" accent5="accent5" accent6="accent6" hlink="hlink" folHlink="folHlink"/>
  </p:clrMapOvr>
  <p:transition advTm="11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1BD7575-D6BC-4675-BEFF-07315E0003BF}"/>
              </a:ext>
            </a:extLst>
          </p:cNvPr>
          <p:cNvSpPr>
            <a:spLocks noGrp="1"/>
          </p:cNvSpPr>
          <p:nvPr>
            <p:ph type="body" sz="quarter" idx="10"/>
          </p:nvPr>
        </p:nvSpPr>
        <p:spPr>
          <a:xfrm>
            <a:off x="1188720" y="1828800"/>
            <a:ext cx="9858173" cy="2628412"/>
          </a:xfrm>
        </p:spPr>
        <p:txBody>
          <a:bodyPr/>
          <a:lstStyle/>
          <a:p>
            <a:pPr>
              <a:spcBef>
                <a:spcPts val="1200"/>
              </a:spcBef>
              <a:spcAft>
                <a:spcPts val="1200"/>
              </a:spcAft>
            </a:pPr>
            <a:r>
              <a:rPr lang="en-GB" sz="4400" dirty="0">
                <a:solidFill>
                  <a:schemeClr val="bg1"/>
                </a:solidFill>
              </a:rPr>
              <a:t>Team</a:t>
            </a:r>
          </a:p>
          <a:p>
            <a:pPr>
              <a:spcBef>
                <a:spcPts val="1200"/>
              </a:spcBef>
              <a:spcAft>
                <a:spcPts val="1200"/>
              </a:spcAft>
            </a:pPr>
            <a:r>
              <a:rPr lang="en-GB" sz="4400" dirty="0">
                <a:solidFill>
                  <a:schemeClr val="bg1"/>
                </a:solidFill>
              </a:rPr>
              <a:t>Management</a:t>
            </a:r>
          </a:p>
          <a:p>
            <a:pPr>
              <a:spcBef>
                <a:spcPts val="1200"/>
              </a:spcBef>
              <a:spcAft>
                <a:spcPts val="1200"/>
              </a:spcAft>
            </a:pPr>
            <a:r>
              <a:rPr lang="en-GB" sz="4400" dirty="0">
                <a:solidFill>
                  <a:schemeClr val="bg1"/>
                </a:solidFill>
              </a:rPr>
              <a:t>Senior Leadership</a:t>
            </a:r>
          </a:p>
        </p:txBody>
      </p:sp>
      <p:sp>
        <p:nvSpPr>
          <p:cNvPr id="4" name="Title 3">
            <a:extLst>
              <a:ext uri="{FF2B5EF4-FFF2-40B4-BE49-F238E27FC236}">
                <a16:creationId xmlns:a16="http://schemas.microsoft.com/office/drawing/2014/main" id="{21B06DDE-869A-4722-92FF-BF1E7E7EB036}"/>
              </a:ext>
            </a:extLst>
          </p:cNvPr>
          <p:cNvSpPr>
            <a:spLocks noGrp="1"/>
          </p:cNvSpPr>
          <p:nvPr>
            <p:ph type="title"/>
          </p:nvPr>
        </p:nvSpPr>
        <p:spPr/>
        <p:txBody>
          <a:bodyPr/>
          <a:lstStyle/>
          <a:p>
            <a:r>
              <a:rPr lang="en-GB" dirty="0">
                <a:solidFill>
                  <a:schemeClr val="bg1"/>
                </a:solidFill>
              </a:rPr>
              <a:t>Convince your Stakeholders</a:t>
            </a:r>
          </a:p>
        </p:txBody>
      </p:sp>
    </p:spTree>
    <p:custDataLst>
      <p:tags r:id="rId2"/>
    </p:custDataLst>
    <p:extLst>
      <p:ext uri="{BB962C8B-B14F-4D97-AF65-F5344CB8AC3E}">
        <p14:creationId xmlns:p14="http://schemas.microsoft.com/office/powerpoint/2010/main" val="4100977176"/>
      </p:ext>
    </p:extLst>
  </p:cSld>
  <p:clrMapOvr>
    <a:overrideClrMapping bg1="lt1" tx1="dk1" bg2="lt2" tx2="dk2" accent1="accent1" accent2="accent2" accent3="accent3" accent4="accent4" accent5="accent5" accent6="accent6" hlink="hlink" folHlink="folHlink"/>
  </p:clrMapOvr>
  <p:transition advTm="820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412"/>
          <a:stretch/>
        </p:blipFill>
        <p:spPr>
          <a:xfrm>
            <a:off x="0" y="-17847"/>
            <a:ext cx="12192000" cy="6875362"/>
          </a:xfrm>
          <a:prstGeom prst="rect">
            <a:avLst/>
          </a:prstGeom>
          <a:ln>
            <a:solidFill>
              <a:schemeClr val="tx1">
                <a:lumMod val="50000"/>
              </a:schemeClr>
            </a:solidFill>
          </a:ln>
        </p:spPr>
      </p:pic>
    </p:spTree>
    <p:extLst>
      <p:ext uri="{BB962C8B-B14F-4D97-AF65-F5344CB8AC3E}">
        <p14:creationId xmlns:p14="http://schemas.microsoft.com/office/powerpoint/2010/main" val="3802638433"/>
      </p:ext>
    </p:extLst>
  </p:cSld>
  <p:clrMapOvr>
    <a:masterClrMapping/>
  </p:clrMapOvr>
  <mc:AlternateContent xmlns:mc="http://schemas.openxmlformats.org/markup-compatibility/2006">
    <mc:Choice xmlns:p14="http://schemas.microsoft.com/office/powerpoint/2010/main" Requires="p14">
      <p:transition p14:dur="0" advTm="9449"/>
    </mc:Choice>
    <mc:Fallback>
      <p:transition advTm="944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799296" y="2843779"/>
            <a:ext cx="10232571" cy="1170441"/>
          </a:xfrm>
        </p:spPr>
        <p:txBody>
          <a:bodyPr anchor="ctr"/>
          <a:lstStyle/>
          <a:p>
            <a:r>
              <a:rPr lang="en-GB" sz="4800" dirty="0">
                <a:latin typeface="Segoe UI" panose="020B0502040204020203" pitchFamily="34" charset="0"/>
                <a:sym typeface="Arial Bold" charset="0"/>
              </a:rPr>
              <a:t>Step Three: </a:t>
            </a:r>
            <a:r>
              <a:rPr lang="en-GB" sz="4800" dirty="0">
                <a:sym typeface="Arial Bold" charset="0"/>
              </a:rPr>
              <a:t>Convince your Stakeholders</a:t>
            </a:r>
            <a:endParaRPr lang="en-GB" sz="4800" dirty="0"/>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GB" sz="9400" b="0" i="0" u="none" strike="noStrike" kern="1200" cap="none" spc="-100" normalizeH="0" baseline="0" noProof="0" dirty="0">
              <a:ln w="3175">
                <a:noFill/>
              </a:ln>
              <a:solidFill>
                <a:srgbClr val="FFFFFF"/>
              </a:solidFill>
              <a:effectLst/>
              <a:uLnTx/>
              <a:uFillTx/>
              <a:latin typeface="Segoe UI Semibold"/>
              <a:ea typeface="+mn-ea"/>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200" b="0" i="0" u="none" strike="noStrike" kern="1200" cap="none" spc="0" normalizeH="0" baseline="0" noProof="0">
              <a:ln>
                <a:noFill/>
              </a:ln>
              <a:solidFill>
                <a:srgbClr val="000000"/>
              </a:solidFill>
              <a:effectLst/>
              <a:uLnTx/>
              <a:uFillTx/>
              <a:latin typeface="Gill Sans" charset="0"/>
              <a:ea typeface="Heiti SC Light" charset="0"/>
              <a:cs typeface="Heiti SC Light" charset="0"/>
              <a:sym typeface="Gill Sans" charset="0"/>
            </a:endParaRPr>
          </a:p>
        </p:txBody>
      </p:sp>
      <p:pic>
        <p:nvPicPr>
          <p:cNvPr id="5" name="Graphic 4" descr="Checkmark">
            <a:extLst>
              <a:ext uri="{FF2B5EF4-FFF2-40B4-BE49-F238E27FC236}">
                <a16:creationId xmlns:a16="http://schemas.microsoft.com/office/drawing/2014/main" id="{C6ECF79D-2122-C14B-A411-EC0729F657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218" y="3090533"/>
            <a:ext cx="690148" cy="690148"/>
          </a:xfrm>
          <a:prstGeom prst="rect">
            <a:avLst/>
          </a:prstGeom>
        </p:spPr>
      </p:pic>
    </p:spTree>
    <p:extLst>
      <p:ext uri="{BB962C8B-B14F-4D97-AF65-F5344CB8AC3E}">
        <p14:creationId xmlns:p14="http://schemas.microsoft.com/office/powerpoint/2010/main" val="2796325605"/>
      </p:ext>
    </p:extLst>
  </p:cSld>
  <p:clrMapOvr>
    <a:overrideClrMapping bg1="dk1" tx1="lt1" bg2="dk2" tx2="lt2" accent1="accent1" accent2="accent2" accent3="accent3" accent4="accent4" accent5="accent5" accent6="accent6" hlink="hlink" folHlink="folHlink"/>
  </p:clrMapOvr>
  <p:transition advTm="6991">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814286" y="2843780"/>
            <a:ext cx="10232571" cy="1170441"/>
          </a:xfrm>
        </p:spPr>
        <p:txBody>
          <a:bodyPr anchor="ctr"/>
          <a:lstStyle/>
          <a:p>
            <a:r>
              <a:rPr lang="en-GB" sz="4800" dirty="0">
                <a:latin typeface="Segoe UI" panose="020B0502040204020203" pitchFamily="34" charset="0"/>
                <a:sym typeface="Arial Bold" charset="0"/>
              </a:rPr>
              <a:t>Step Four: </a:t>
            </a:r>
            <a:r>
              <a:rPr lang="en-GB" sz="4800" dirty="0">
                <a:sym typeface="Arial Bold" charset="0"/>
              </a:rPr>
              <a:t>Keep it Legal</a:t>
            </a:r>
            <a:endParaRPr lang="en-GB" sz="4800" dirty="0"/>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endParaRPr lang="en-GB" sz="9400" dirty="0">
              <a:solidFill>
                <a:schemeClr val="tx1"/>
              </a:solidFill>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3237200943"/>
      </p:ext>
    </p:extLst>
  </p:cSld>
  <p:clrMapOvr>
    <a:overrideClrMapping bg1="dk1" tx1="lt1" bg2="dk2" tx2="lt2" accent1="accent1" accent2="accent2" accent3="accent3" accent4="accent4" accent5="accent5" accent6="accent6" hlink="hlink" folHlink="folHlink"/>
  </p:clrMapOvr>
  <p:transition advTm="2949">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523DF8-DD0A-4F91-9776-219BB5C960A8}"/>
              </a:ext>
            </a:extLst>
          </p:cNvPr>
          <p:cNvSpPr>
            <a:spLocks noGrp="1"/>
          </p:cNvSpPr>
          <p:nvPr>
            <p:ph type="body" sz="quarter" idx="10"/>
          </p:nvPr>
        </p:nvSpPr>
        <p:spPr>
          <a:xfrm>
            <a:off x="271557" y="1488981"/>
            <a:ext cx="11653523" cy="4506747"/>
          </a:xfrm>
        </p:spPr>
        <p:txBody>
          <a:bodyPr/>
          <a:lstStyle/>
          <a:p>
            <a:r>
              <a:rPr lang="en-US" dirty="0">
                <a:solidFill>
                  <a:schemeClr val="bg1"/>
                </a:solidFill>
              </a:rPr>
              <a:t> Understand the different types of Open Source licenses</a:t>
            </a:r>
          </a:p>
          <a:p>
            <a:pPr lvl="1"/>
            <a:r>
              <a:rPr lang="en-US" dirty="0">
                <a:solidFill>
                  <a:schemeClr val="bg1"/>
                </a:solidFill>
              </a:rPr>
              <a:t>Different licenses have different responsibilities</a:t>
            </a:r>
          </a:p>
          <a:p>
            <a:pPr lvl="1"/>
            <a:r>
              <a:rPr lang="en-US" dirty="0">
                <a:solidFill>
                  <a:schemeClr val="bg1"/>
                </a:solidFill>
              </a:rPr>
              <a:t>Ignorance is </a:t>
            </a:r>
            <a:r>
              <a:rPr lang="en-US" u="sng" dirty="0">
                <a:solidFill>
                  <a:schemeClr val="bg1"/>
                </a:solidFill>
              </a:rPr>
              <a:t>no excuse</a:t>
            </a:r>
            <a:r>
              <a:rPr lang="en-US" dirty="0">
                <a:solidFill>
                  <a:schemeClr val="bg1"/>
                </a:solidFill>
              </a:rPr>
              <a:t> for non-compliance</a:t>
            </a:r>
            <a:br>
              <a:rPr lang="en-US" dirty="0">
                <a:solidFill>
                  <a:schemeClr val="bg1"/>
                </a:solidFill>
              </a:rPr>
            </a:br>
            <a:endParaRPr lang="en-US" dirty="0">
              <a:solidFill>
                <a:schemeClr val="bg1"/>
              </a:solidFill>
            </a:endParaRPr>
          </a:p>
          <a:p>
            <a:pPr>
              <a:spcBef>
                <a:spcPts val="0"/>
              </a:spcBef>
              <a:spcAft>
                <a:spcPts val="1800"/>
              </a:spcAft>
            </a:pPr>
            <a:r>
              <a:rPr lang="en-US" dirty="0">
                <a:solidFill>
                  <a:schemeClr val="bg1"/>
                </a:solidFill>
              </a:rPr>
              <a:t> Educate your legal team</a:t>
            </a:r>
            <a:r>
              <a:rPr lang="mr-IN" dirty="0">
                <a:solidFill>
                  <a:schemeClr val="bg1"/>
                </a:solidFill>
              </a:rPr>
              <a:t>…</a:t>
            </a:r>
            <a:r>
              <a:rPr lang="en-US" dirty="0">
                <a:solidFill>
                  <a:schemeClr val="bg1"/>
                </a:solidFill>
              </a:rPr>
              <a:t>  </a:t>
            </a:r>
            <a:r>
              <a:rPr lang="en-US" b="1" dirty="0">
                <a:solidFill>
                  <a:schemeClr val="bg1"/>
                </a:solidFill>
                <a:latin typeface="Segoe UI Semibold" charset="0"/>
                <a:ea typeface="Segoe UI Semibold" charset="0"/>
                <a:cs typeface="Segoe UI Semibold" charset="0"/>
              </a:rPr>
              <a:t>and</a:t>
            </a:r>
            <a:r>
              <a:rPr lang="en-US" dirty="0">
                <a:solidFill>
                  <a:schemeClr val="bg1"/>
                </a:solidFill>
              </a:rPr>
              <a:t> let them educate you</a:t>
            </a:r>
          </a:p>
          <a:p>
            <a:r>
              <a:rPr lang="en-US" dirty="0">
                <a:solidFill>
                  <a:schemeClr val="bg1"/>
                </a:solidFill>
              </a:rPr>
              <a:t> Understand your dependencies</a:t>
            </a:r>
          </a:p>
          <a:p>
            <a:pPr lvl="1"/>
            <a:endParaRPr lang="en-US" dirty="0">
              <a:solidFill>
                <a:schemeClr val="bg1"/>
              </a:solidFill>
            </a:endParaRPr>
          </a:p>
          <a:p>
            <a:r>
              <a:rPr lang="en-US" dirty="0">
                <a:solidFill>
                  <a:schemeClr val="bg1"/>
                </a:solidFill>
              </a:rPr>
              <a:t> But </a:t>
            </a:r>
            <a:r>
              <a:rPr lang="en-US" b="1" dirty="0">
                <a:solidFill>
                  <a:schemeClr val="bg1"/>
                </a:solidFill>
                <a:latin typeface="Segoe UI Semibold" charset="0"/>
                <a:ea typeface="Segoe UI Semibold" charset="0"/>
                <a:cs typeface="Segoe UI Semibold" charset="0"/>
              </a:rPr>
              <a:t>don’t</a:t>
            </a:r>
            <a:r>
              <a:rPr lang="en-US" dirty="0">
                <a:solidFill>
                  <a:schemeClr val="bg1"/>
                </a:solidFill>
              </a:rPr>
              <a:t> be afraid of Open Source</a:t>
            </a:r>
          </a:p>
          <a:p>
            <a:pPr lvl="1"/>
            <a:r>
              <a:rPr lang="en-US" dirty="0">
                <a:solidFill>
                  <a:schemeClr val="bg1"/>
                </a:solidFill>
              </a:rPr>
              <a:t>Open Source contributors </a:t>
            </a:r>
            <a:r>
              <a:rPr lang="en-US" b="1" dirty="0">
                <a:solidFill>
                  <a:schemeClr val="bg1"/>
                </a:solidFill>
                <a:latin typeface="Segoe UI Semibold" charset="0"/>
                <a:ea typeface="Segoe UI Semibold" charset="0"/>
                <a:cs typeface="Segoe UI Semibold" charset="0"/>
              </a:rPr>
              <a:t>want you</a:t>
            </a:r>
            <a:r>
              <a:rPr lang="en-US" dirty="0">
                <a:solidFill>
                  <a:schemeClr val="bg1"/>
                </a:solidFill>
              </a:rPr>
              <a:t> to use their software!</a:t>
            </a:r>
          </a:p>
        </p:txBody>
      </p:sp>
      <p:sp>
        <p:nvSpPr>
          <p:cNvPr id="4" name="Title 3">
            <a:extLst>
              <a:ext uri="{FF2B5EF4-FFF2-40B4-BE49-F238E27FC236}">
                <a16:creationId xmlns:a16="http://schemas.microsoft.com/office/drawing/2014/main" id="{C8CBCD05-3FCB-46D8-AFD7-7AF03314D1D0}"/>
              </a:ext>
            </a:extLst>
          </p:cNvPr>
          <p:cNvSpPr>
            <a:spLocks noGrp="1"/>
          </p:cNvSpPr>
          <p:nvPr>
            <p:ph type="title"/>
          </p:nvPr>
        </p:nvSpPr>
        <p:spPr/>
        <p:txBody>
          <a:bodyPr/>
          <a:lstStyle/>
          <a:p>
            <a:r>
              <a:rPr lang="en-GB" dirty="0">
                <a:solidFill>
                  <a:schemeClr val="bg1"/>
                </a:solidFill>
              </a:rPr>
              <a:t>Keep it Legal</a:t>
            </a:r>
          </a:p>
        </p:txBody>
      </p:sp>
    </p:spTree>
    <p:custDataLst>
      <p:tags r:id="rId1"/>
    </p:custDataLst>
    <p:extLst>
      <p:ext uri="{BB962C8B-B14F-4D97-AF65-F5344CB8AC3E}">
        <p14:creationId xmlns:p14="http://schemas.microsoft.com/office/powerpoint/2010/main" val="3556274356"/>
      </p:ext>
    </p:extLst>
  </p:cSld>
  <p:clrMapOvr>
    <a:masterClrMapping/>
  </p:clrMapOvr>
  <p:transition advTm="13429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7" end="7"/>
                                            </p:txEl>
                                          </p:spTgt>
                                        </p:tgtEl>
                                        <p:attrNameLst>
                                          <p:attrName>style.visibility</p:attrName>
                                        </p:attrNameLst>
                                      </p:cBhvr>
                                      <p:to>
                                        <p:strVal val="visible"/>
                                      </p:to>
                                    </p:set>
                                    <p:animEffect transition="in" filter="fade">
                                      <p:cBhvr>
                                        <p:cTn id="2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12162"/>
          <a:stretch/>
        </p:blipFill>
        <p:spPr>
          <a:xfrm>
            <a:off x="0" y="-103963"/>
            <a:ext cx="12192000" cy="6961963"/>
          </a:xfrm>
          <a:prstGeom prst="rect">
            <a:avLst/>
          </a:prstGeom>
        </p:spPr>
      </p:pic>
      <p:sp>
        <p:nvSpPr>
          <p:cNvPr id="6" name="Rectangle 5"/>
          <p:cNvSpPr/>
          <p:nvPr/>
        </p:nvSpPr>
        <p:spPr bwMode="auto">
          <a:xfrm>
            <a:off x="0" y="-103963"/>
            <a:ext cx="12192000" cy="6961962"/>
          </a:xfrm>
          <a:prstGeom prst="rect">
            <a:avLst/>
          </a:prstGeom>
          <a:gradFill flip="none" rotWithShape="1">
            <a:gsLst>
              <a:gs pos="27000">
                <a:srgbClr val="000000">
                  <a:alpha val="20000"/>
                </a:srgbClr>
              </a:gs>
              <a:gs pos="0">
                <a:schemeClr val="bg1">
                  <a:alpha val="10000"/>
                  <a:lumMod val="100000"/>
                </a:schemeClr>
              </a:gs>
              <a:gs pos="49000">
                <a:schemeClr val="bg1">
                  <a:lumMod val="50000"/>
                  <a:alpha val="50000"/>
                </a:schemeClr>
              </a:gs>
              <a:gs pos="100000">
                <a:schemeClr val="bg1">
                  <a:lumMod val="50000"/>
                  <a:alpha val="90000"/>
                </a:schemeClr>
              </a:gs>
            </a:gsLst>
            <a:lin ang="1200000" scaled="0"/>
            <a:tileRect/>
          </a:gra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Gill Sans" charset="0"/>
              <a:ea typeface="Heiti SC Light" charset="0"/>
              <a:cs typeface="Heiti SC Light" charset="0"/>
              <a:sym typeface="Gill Sans" charset="0"/>
            </a:endParaRPr>
          </a:p>
        </p:txBody>
      </p:sp>
      <p:sp>
        <p:nvSpPr>
          <p:cNvPr id="2" name="Title 1"/>
          <p:cNvSpPr>
            <a:spLocks noGrp="1"/>
          </p:cNvSpPr>
          <p:nvPr>
            <p:ph type="title" idx="4294967295"/>
          </p:nvPr>
        </p:nvSpPr>
        <p:spPr>
          <a:xfrm>
            <a:off x="5012714" y="913743"/>
            <a:ext cx="6259512" cy="3079750"/>
          </a:xfrm>
        </p:spPr>
        <p:txBody>
          <a:bodyPr>
            <a:noAutofit/>
          </a:bodyPr>
          <a:lstStyle/>
          <a:p>
            <a:pPr algn="r">
              <a:lnSpc>
                <a:spcPts val="6510"/>
              </a:lnSpc>
            </a:pPr>
            <a:r>
              <a:rPr lang="en-US" sz="5400" spc="-100" dirty="0">
                <a:solidFill>
                  <a:schemeClr val="tx1"/>
                </a:solidFill>
                <a:latin typeface="Segoe UI Light" panose="020B0502040204020203" pitchFamily="34" charset="0"/>
                <a:cs typeface="Segoe UI Light" panose="020B0502040204020203" pitchFamily="34" charset="0"/>
              </a:rPr>
              <a:t>“There is this thing</a:t>
            </a:r>
            <a:br>
              <a:rPr lang="en-US" sz="5400" spc="-100" dirty="0">
                <a:solidFill>
                  <a:schemeClr val="tx1"/>
                </a:solidFill>
                <a:latin typeface="Segoe UI Light" panose="020B0502040204020203" pitchFamily="34" charset="0"/>
                <a:cs typeface="Segoe UI Light" panose="020B0502040204020203" pitchFamily="34" charset="0"/>
              </a:rPr>
            </a:br>
            <a:r>
              <a:rPr lang="en-US" sz="5400" spc="-100" dirty="0">
                <a:solidFill>
                  <a:schemeClr val="tx1"/>
                </a:solidFill>
                <a:latin typeface="Segoe UI Light" panose="020B0502040204020203" pitchFamily="34" charset="0"/>
                <a:cs typeface="Segoe UI Light" panose="020B0502040204020203" pitchFamily="34" charset="0"/>
              </a:rPr>
              <a:t>called </a:t>
            </a:r>
            <a:r>
              <a:rPr lang="en-US" sz="5400" spc="-100" dirty="0">
                <a:solidFill>
                  <a:schemeClr val="tx1"/>
                </a:solidFill>
                <a:latin typeface="Segoe UI Semibold" panose="020B0702040204020203" pitchFamily="34" charset="0"/>
                <a:ea typeface="Segoe UI Semibold" charset="0"/>
                <a:cs typeface="Segoe UI Semibold" panose="020B0702040204020203" pitchFamily="34" charset="0"/>
              </a:rPr>
              <a:t>the GPL</a:t>
            </a:r>
            <a:r>
              <a:rPr lang="en-US" sz="5400" spc="-100" dirty="0">
                <a:solidFill>
                  <a:schemeClr val="tx1"/>
                </a:solidFill>
                <a:latin typeface="Segoe UI Light" panose="020B0502040204020203" pitchFamily="34" charset="0"/>
                <a:cs typeface="Segoe UI Light" panose="020B0502040204020203" pitchFamily="34" charset="0"/>
              </a:rPr>
              <a:t>, which</a:t>
            </a:r>
            <a:br>
              <a:rPr lang="en-US" sz="5400" spc="-100" dirty="0">
                <a:solidFill>
                  <a:schemeClr val="tx1"/>
                </a:solidFill>
                <a:latin typeface="Segoe UI Light" panose="020B0502040204020203" pitchFamily="34" charset="0"/>
                <a:cs typeface="Segoe UI Light" panose="020B0502040204020203" pitchFamily="34" charset="0"/>
              </a:rPr>
            </a:br>
            <a:r>
              <a:rPr lang="en-US" sz="5400" b="1" spc="-100" dirty="0">
                <a:solidFill>
                  <a:schemeClr val="tx1"/>
                </a:solidFill>
                <a:latin typeface="Segoe UI Semibold" panose="020B0702040204020203" pitchFamily="34" charset="0"/>
                <a:ea typeface="Segoe UI Semibold" charset="0"/>
                <a:cs typeface="Segoe UI Semibold" panose="020B0702040204020203" pitchFamily="34" charset="0"/>
              </a:rPr>
              <a:t>we disagree with</a:t>
            </a:r>
            <a:br>
              <a:rPr lang="en-US" sz="5400" spc="-100" dirty="0">
                <a:solidFill>
                  <a:schemeClr val="tx1"/>
                </a:solidFill>
                <a:latin typeface="Segoe UI Light" panose="020B0502040204020203" pitchFamily="34" charset="0"/>
                <a:cs typeface="Segoe UI Light" panose="020B0502040204020203" pitchFamily="34" charset="0"/>
              </a:rPr>
            </a:br>
            <a:endParaRPr lang="en-US" sz="5400" spc="-100" dirty="0">
              <a:solidFill>
                <a:schemeClr val="tx1"/>
              </a:solidFill>
              <a:latin typeface="Segoe UI Light" panose="020B0502040204020203" pitchFamily="34" charset="0"/>
              <a:cs typeface="Segoe UI Light" panose="020B0502040204020203" pitchFamily="34" charset="0"/>
            </a:endParaRPr>
          </a:p>
        </p:txBody>
      </p:sp>
      <p:sp>
        <p:nvSpPr>
          <p:cNvPr id="4" name="Rectangle 3"/>
          <p:cNvSpPr/>
          <p:nvPr/>
        </p:nvSpPr>
        <p:spPr>
          <a:xfrm>
            <a:off x="11098060" y="2420368"/>
            <a:ext cx="65067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a:t>
            </a:r>
          </a:p>
        </p:txBody>
      </p:sp>
      <p:sp>
        <p:nvSpPr>
          <p:cNvPr id="9" name="Rectangle 8"/>
          <p:cNvSpPr/>
          <p:nvPr/>
        </p:nvSpPr>
        <p:spPr>
          <a:xfrm>
            <a:off x="9205635" y="3393329"/>
            <a:ext cx="2066591"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Bill Gates</a:t>
            </a:r>
          </a:p>
        </p:txBody>
      </p:sp>
    </p:spTree>
    <p:extLst>
      <p:ext uri="{BB962C8B-B14F-4D97-AF65-F5344CB8AC3E}">
        <p14:creationId xmlns:p14="http://schemas.microsoft.com/office/powerpoint/2010/main" val="1651855445"/>
      </p:ext>
    </p:extLst>
  </p:cSld>
  <p:clrMapOvr>
    <a:masterClrMapping/>
  </p:clrMapOvr>
  <mc:AlternateContent xmlns:mc="http://schemas.openxmlformats.org/markup-compatibility/2006">
    <mc:Choice xmlns:p14="http://schemas.microsoft.com/office/powerpoint/2010/main" Requires="p14">
      <p:transition spd="med" p14:dur="700" advTm="5452">
        <p:fade/>
      </p:transition>
    </mc:Choice>
    <mc:Fallback>
      <p:transition spd="med" advTm="5452">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pbs.twimg.com/media/Cb8K7-qUAAA73HB.jpg:large">
            <a:extLst>
              <a:ext uri="{FF2B5EF4-FFF2-40B4-BE49-F238E27FC236}">
                <a16:creationId xmlns:a16="http://schemas.microsoft.com/office/drawing/2014/main" id="{EECE7D14-EDDF-49C1-9A77-5A51569E108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b="18012"/>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742330"/>
      </p:ext>
    </p:extLst>
  </p:cSld>
  <p:clrMapOvr>
    <a:masterClrMapping/>
  </p:clrMapOvr>
  <mc:AlternateContent xmlns:mc="http://schemas.openxmlformats.org/markup-compatibility/2006">
    <mc:Choice xmlns:p14="http://schemas.microsoft.com/office/powerpoint/2010/main" Requires="p14">
      <p:transition p14:dur="0" advTm="32029"/>
    </mc:Choice>
    <mc:Fallback>
      <p:transition advTm="3202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814286" y="2843780"/>
            <a:ext cx="10232571" cy="1170441"/>
          </a:xfrm>
        </p:spPr>
        <p:txBody>
          <a:bodyPr anchor="ctr"/>
          <a:lstStyle/>
          <a:p>
            <a:r>
              <a:rPr lang="en-GB" sz="4800" dirty="0">
                <a:latin typeface="Segoe UI" panose="020B0502040204020203" pitchFamily="34" charset="0"/>
                <a:sym typeface="Arial Bold" charset="0"/>
              </a:rPr>
              <a:t>Step Four: </a:t>
            </a:r>
            <a:r>
              <a:rPr lang="en-GB" sz="4800" dirty="0">
                <a:sym typeface="Arial Bold" charset="0"/>
              </a:rPr>
              <a:t>Keep it Legal</a:t>
            </a:r>
            <a:endParaRPr lang="en-GB" sz="4800" dirty="0"/>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GB" sz="9400" b="0" i="0" u="none" strike="noStrike" kern="1200" cap="none" spc="-100" normalizeH="0" baseline="0" noProof="0" dirty="0">
              <a:ln w="3175">
                <a:noFill/>
              </a:ln>
              <a:solidFill>
                <a:srgbClr val="FFFFFF"/>
              </a:solidFill>
              <a:effectLst/>
              <a:uLnTx/>
              <a:uFillTx/>
              <a:latin typeface="Segoe UI Semibold"/>
              <a:ea typeface="+mn-ea"/>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200" b="0" i="0" u="none" strike="noStrike" kern="1200" cap="none" spc="0" normalizeH="0" baseline="0" noProof="0">
              <a:ln>
                <a:noFill/>
              </a:ln>
              <a:solidFill>
                <a:srgbClr val="000000"/>
              </a:solidFill>
              <a:effectLst/>
              <a:uLnTx/>
              <a:uFillTx/>
              <a:latin typeface="Gill Sans" charset="0"/>
              <a:ea typeface="Heiti SC Light" charset="0"/>
              <a:cs typeface="Heiti SC Light" charset="0"/>
              <a:sym typeface="Gill Sans" charset="0"/>
            </a:endParaRPr>
          </a:p>
        </p:txBody>
      </p:sp>
      <p:pic>
        <p:nvPicPr>
          <p:cNvPr id="5" name="Graphic 4" descr="Checkmark">
            <a:extLst>
              <a:ext uri="{FF2B5EF4-FFF2-40B4-BE49-F238E27FC236}">
                <a16:creationId xmlns:a16="http://schemas.microsoft.com/office/drawing/2014/main" id="{54B67D8F-91BB-984D-89B6-3B1E9D0BE1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218" y="3090533"/>
            <a:ext cx="690148" cy="690148"/>
          </a:xfrm>
          <a:prstGeom prst="rect">
            <a:avLst/>
          </a:prstGeom>
        </p:spPr>
      </p:pic>
    </p:spTree>
    <p:extLst>
      <p:ext uri="{BB962C8B-B14F-4D97-AF65-F5344CB8AC3E}">
        <p14:creationId xmlns:p14="http://schemas.microsoft.com/office/powerpoint/2010/main" val="2828021726"/>
      </p:ext>
    </p:extLst>
  </p:cSld>
  <p:clrMapOvr>
    <a:overrideClrMapping bg1="dk1" tx1="lt1" bg2="dk2" tx2="lt2" accent1="accent1" accent2="accent2" accent3="accent3" accent4="accent4" accent5="accent5" accent6="accent6" hlink="hlink" folHlink="folHlink"/>
  </p:clrMapOvr>
  <p:transition advTm="3614">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814286" y="2843780"/>
            <a:ext cx="10232571" cy="1170441"/>
          </a:xfrm>
        </p:spPr>
        <p:txBody>
          <a:bodyPr anchor="ctr"/>
          <a:lstStyle/>
          <a:p>
            <a:r>
              <a:rPr lang="en-GB" sz="4800" dirty="0">
                <a:latin typeface="Segoe UI" panose="020B0502040204020203" pitchFamily="34" charset="0"/>
                <a:sym typeface="Arial Bold" charset="0"/>
              </a:rPr>
              <a:t>Step Five: </a:t>
            </a:r>
            <a:r>
              <a:rPr lang="en-GB" sz="4800" dirty="0">
                <a:sym typeface="Arial Bold" charset="0"/>
              </a:rPr>
              <a:t>Be the Community</a:t>
            </a:r>
            <a:endParaRPr lang="en-GB" sz="4800" dirty="0"/>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endParaRPr lang="en-GB" sz="9400" dirty="0">
              <a:solidFill>
                <a:schemeClr val="tx1"/>
              </a:solidFill>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1877714251"/>
      </p:ext>
    </p:extLst>
  </p:cSld>
  <p:clrMapOvr>
    <a:overrideClrMapping bg1="dk1" tx1="lt1" bg2="dk2" tx2="lt2" accent1="accent1" accent2="accent2" accent3="accent3" accent4="accent4" accent5="accent5" accent6="accent6" hlink="hlink" folHlink="folHlink"/>
  </p:clrMapOvr>
  <p:transition advTm="41905">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957065-F6D9-4647-A8F2-34698DFA4138}"/>
              </a:ext>
            </a:extLst>
          </p:cNvPr>
          <p:cNvSpPr>
            <a:spLocks noGrp="1"/>
          </p:cNvSpPr>
          <p:nvPr>
            <p:ph type="title"/>
          </p:nvPr>
        </p:nvSpPr>
        <p:spPr/>
        <p:txBody>
          <a:bodyPr/>
          <a:lstStyle/>
          <a:p>
            <a:r>
              <a:rPr lang="en-GB" dirty="0"/>
              <a:t>Microsoft Edge adopting Chromium</a:t>
            </a:r>
            <a:endParaRPr lang="en-US" dirty="0"/>
          </a:p>
        </p:txBody>
      </p:sp>
      <p:pic>
        <p:nvPicPr>
          <p:cNvPr id="7" name="Picture 6" descr="A picture containing computer&#10;&#10;Description automatically generated">
            <a:extLst>
              <a:ext uri="{FF2B5EF4-FFF2-40B4-BE49-F238E27FC236}">
                <a16:creationId xmlns:a16="http://schemas.microsoft.com/office/drawing/2014/main" id="{E1103610-3863-453F-8AE9-3E6CD277225D}"/>
              </a:ext>
            </a:extLst>
          </p:cNvPr>
          <p:cNvPicPr>
            <a:picLocks noChangeAspect="1"/>
          </p:cNvPicPr>
          <p:nvPr/>
        </p:nvPicPr>
        <p:blipFill>
          <a:blip r:embed="rId4"/>
          <a:stretch>
            <a:fillRect/>
          </a:stretch>
        </p:blipFill>
        <p:spPr>
          <a:xfrm>
            <a:off x="796350" y="1310273"/>
            <a:ext cx="10599299" cy="5258216"/>
          </a:xfrm>
          <a:prstGeom prst="rect">
            <a:avLst/>
          </a:prstGeom>
        </p:spPr>
      </p:pic>
    </p:spTree>
    <p:extLst>
      <p:ext uri="{BB962C8B-B14F-4D97-AF65-F5344CB8AC3E}">
        <p14:creationId xmlns:p14="http://schemas.microsoft.com/office/powerpoint/2010/main" val="3923198082"/>
      </p:ext>
    </p:extLst>
  </p:cSld>
  <p:clrMapOvr>
    <a:overrideClrMapping bg1="dk1" tx1="lt1" bg2="dk2" tx2="lt2" accent1="accent1" accent2="accent2" accent3="accent3" accent4="accent4" accent5="accent5" accent6="accent6" hlink="hlink" folHlink="folHlink"/>
  </p:clrMapOvr>
  <p:transition advTm="53077">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D5EC63-FFBE-4E1E-A11C-7AF44012A518}"/>
              </a:ext>
            </a:extLst>
          </p:cNvPr>
          <p:cNvPicPr>
            <a:picLocks noChangeAspect="1"/>
          </p:cNvPicPr>
          <p:nvPr/>
        </p:nvPicPr>
        <p:blipFill rotWithShape="1">
          <a:blip r:embed="rId5"/>
          <a:srcRect t="10000"/>
          <a:stretch/>
        </p:blipFill>
        <p:spPr>
          <a:xfrm>
            <a:off x="-1" y="0"/>
            <a:ext cx="12192001" cy="6857999"/>
          </a:xfrm>
          <a:prstGeom prst="rect">
            <a:avLst/>
          </a:prstGeom>
        </p:spPr>
      </p:pic>
      <p:sp>
        <p:nvSpPr>
          <p:cNvPr id="2" name="Title 1">
            <a:extLst>
              <a:ext uri="{FF2B5EF4-FFF2-40B4-BE49-F238E27FC236}">
                <a16:creationId xmlns:a16="http://schemas.microsoft.com/office/drawing/2014/main" id="{0691C8C1-FE76-40B3-98B7-1792D796D646}"/>
              </a:ext>
            </a:extLst>
          </p:cNvPr>
          <p:cNvSpPr>
            <a:spLocks noGrp="1"/>
          </p:cNvSpPr>
          <p:nvPr>
            <p:ph type="title"/>
          </p:nvPr>
        </p:nvSpPr>
        <p:spPr>
          <a:xfrm>
            <a:off x="1075266" y="2002630"/>
            <a:ext cx="7611534" cy="2852737"/>
          </a:xfrm>
        </p:spPr>
        <p:txBody>
          <a:bodyPr/>
          <a:lstStyle/>
          <a:p>
            <a:r>
              <a:rPr lang="en-GB" sz="6000" dirty="0">
                <a:solidFill>
                  <a:schemeClr val="tx1"/>
                </a:solidFill>
              </a:rPr>
              <a:t>Open Source is </a:t>
            </a:r>
            <a:r>
              <a:rPr lang="en-GB" sz="6000" b="1" dirty="0">
                <a:solidFill>
                  <a:schemeClr val="tx1"/>
                </a:solidFill>
              </a:rPr>
              <a:t>not</a:t>
            </a:r>
            <a:r>
              <a:rPr lang="en-GB" sz="6000" dirty="0">
                <a:solidFill>
                  <a:schemeClr val="tx1"/>
                </a:solidFill>
              </a:rPr>
              <a:t> a Zero-Sum Game</a:t>
            </a:r>
          </a:p>
        </p:txBody>
      </p:sp>
    </p:spTree>
    <p:custDataLst>
      <p:tags r:id="rId2"/>
    </p:custDataLst>
    <p:extLst>
      <p:ext uri="{BB962C8B-B14F-4D97-AF65-F5344CB8AC3E}">
        <p14:creationId xmlns:p14="http://schemas.microsoft.com/office/powerpoint/2010/main" val="1755802262"/>
      </p:ext>
    </p:extLst>
  </p:cSld>
  <p:clrMapOvr>
    <a:overrideClrMapping bg1="dk1" tx1="lt1" bg2="dk2" tx2="lt2" accent1="accent1" accent2="accent2" accent3="accent3" accent4="accent4" accent5="accent5" accent6="accent6" hlink="hlink" folHlink="folHlink"/>
  </p:clrMapOvr>
  <p:transition advTm="122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stronaut jumping">
            <a:extLst>
              <a:ext uri="{FF2B5EF4-FFF2-40B4-BE49-F238E27FC236}">
                <a16:creationId xmlns:a16="http://schemas.microsoft.com/office/drawing/2014/main" id="{A1B6D752-A54D-B845-B34F-50C7AD9C1A19}"/>
              </a:ext>
            </a:extLst>
          </p:cNvPr>
          <p:cNvPicPr>
            <a:picLocks noChangeAspect="1"/>
          </p:cNvPicPr>
          <p:nvPr/>
        </p:nvPicPr>
        <p:blipFill>
          <a:blip r:embed="rId5"/>
          <a:stretch>
            <a:fillRect/>
          </a:stretch>
        </p:blipFill>
        <p:spPr>
          <a:xfrm>
            <a:off x="3075428" y="2050490"/>
            <a:ext cx="6261965" cy="4935994"/>
          </a:xfrm>
          <a:prstGeom prst="rect">
            <a:avLst/>
          </a:prstGeom>
        </p:spPr>
      </p:pic>
      <p:sp>
        <p:nvSpPr>
          <p:cNvPr id="5" name="Title 4">
            <a:extLst>
              <a:ext uri="{FF2B5EF4-FFF2-40B4-BE49-F238E27FC236}">
                <a16:creationId xmlns:a16="http://schemas.microsoft.com/office/drawing/2014/main" id="{36A2F3F7-5B4D-49FD-BAE8-B0BA0699A04C}"/>
              </a:ext>
            </a:extLst>
          </p:cNvPr>
          <p:cNvSpPr>
            <a:spLocks noGrp="1"/>
          </p:cNvSpPr>
          <p:nvPr>
            <p:ph type="title"/>
          </p:nvPr>
        </p:nvSpPr>
        <p:spPr/>
        <p:txBody>
          <a:bodyPr/>
          <a:lstStyle/>
          <a:p>
            <a:r>
              <a:rPr lang="en-GB" dirty="0"/>
              <a:t>.NET – One small step for a software company</a:t>
            </a:r>
            <a:endParaRPr lang="en-US" dirty="0"/>
          </a:p>
        </p:txBody>
      </p:sp>
      <p:sp>
        <p:nvSpPr>
          <p:cNvPr id="7" name="TextBox 6">
            <a:extLst>
              <a:ext uri="{FF2B5EF4-FFF2-40B4-BE49-F238E27FC236}">
                <a16:creationId xmlns:a16="http://schemas.microsoft.com/office/drawing/2014/main" id="{C8D38B40-CF10-4F57-8AA7-6AB3993EF3D0}"/>
              </a:ext>
            </a:extLst>
          </p:cNvPr>
          <p:cNvSpPr txBox="1"/>
          <p:nvPr/>
        </p:nvSpPr>
        <p:spPr>
          <a:xfrm>
            <a:off x="898477" y="4889977"/>
            <a:ext cx="1943930" cy="461665"/>
          </a:xfrm>
          <a:prstGeom prst="rect">
            <a:avLst/>
          </a:prstGeom>
          <a:noFill/>
        </p:spPr>
        <p:txBody>
          <a:bodyPr wrap="none" rtlCol="0">
            <a:spAutoFit/>
          </a:bodyPr>
          <a:lstStyle/>
          <a:p>
            <a:r>
              <a:rPr lang="en-US" sz="2400" dirty="0"/>
              <a:t>Source Open</a:t>
            </a:r>
          </a:p>
        </p:txBody>
      </p:sp>
      <p:sp>
        <p:nvSpPr>
          <p:cNvPr id="8" name="TextBox 7">
            <a:extLst>
              <a:ext uri="{FF2B5EF4-FFF2-40B4-BE49-F238E27FC236}">
                <a16:creationId xmlns:a16="http://schemas.microsoft.com/office/drawing/2014/main" id="{C3A6403D-1DCE-49EF-AA26-C82B4C17C5D0}"/>
              </a:ext>
            </a:extLst>
          </p:cNvPr>
          <p:cNvSpPr txBox="1"/>
          <p:nvPr/>
        </p:nvSpPr>
        <p:spPr>
          <a:xfrm>
            <a:off x="1478717" y="2965182"/>
            <a:ext cx="2941093" cy="830997"/>
          </a:xfrm>
          <a:prstGeom prst="rect">
            <a:avLst/>
          </a:prstGeom>
          <a:noFill/>
        </p:spPr>
        <p:txBody>
          <a:bodyPr wrap="square" rtlCol="0">
            <a:spAutoFit/>
          </a:bodyPr>
          <a:lstStyle/>
          <a:p>
            <a:r>
              <a:rPr lang="en-US" sz="2400" dirty="0"/>
              <a:t>Open Design</a:t>
            </a:r>
          </a:p>
          <a:p>
            <a:r>
              <a:rPr lang="en-US" sz="2400" dirty="0"/>
              <a:t>Notes</a:t>
            </a:r>
          </a:p>
        </p:txBody>
      </p:sp>
      <p:sp>
        <p:nvSpPr>
          <p:cNvPr id="9" name="TextBox 8">
            <a:extLst>
              <a:ext uri="{FF2B5EF4-FFF2-40B4-BE49-F238E27FC236}">
                <a16:creationId xmlns:a16="http://schemas.microsoft.com/office/drawing/2014/main" id="{EEB5AFAA-7458-46A8-AE28-CEFC999335BB}"/>
              </a:ext>
            </a:extLst>
          </p:cNvPr>
          <p:cNvSpPr txBox="1"/>
          <p:nvPr/>
        </p:nvSpPr>
        <p:spPr>
          <a:xfrm>
            <a:off x="2482526" y="1355335"/>
            <a:ext cx="3874568" cy="830997"/>
          </a:xfrm>
          <a:prstGeom prst="rect">
            <a:avLst/>
          </a:prstGeom>
          <a:noFill/>
        </p:spPr>
        <p:txBody>
          <a:bodyPr wrap="square" rtlCol="0">
            <a:spAutoFit/>
          </a:bodyPr>
          <a:lstStyle/>
          <a:p>
            <a:r>
              <a:rPr lang="en-US" sz="2400" dirty="0"/>
              <a:t>Source Open + </a:t>
            </a:r>
            <a:br>
              <a:rPr lang="en-US" sz="2400" dirty="0"/>
            </a:br>
            <a:r>
              <a:rPr lang="en-US" sz="2400" dirty="0"/>
              <a:t>Limited Contributions</a:t>
            </a:r>
          </a:p>
        </p:txBody>
      </p:sp>
      <p:sp>
        <p:nvSpPr>
          <p:cNvPr id="10" name="TextBox 9">
            <a:extLst>
              <a:ext uri="{FF2B5EF4-FFF2-40B4-BE49-F238E27FC236}">
                <a16:creationId xmlns:a16="http://schemas.microsoft.com/office/drawing/2014/main" id="{BE2A9F61-F49C-49D3-BF52-949032828DAB}"/>
              </a:ext>
            </a:extLst>
          </p:cNvPr>
          <p:cNvSpPr txBox="1"/>
          <p:nvPr/>
        </p:nvSpPr>
        <p:spPr>
          <a:xfrm>
            <a:off x="7418884" y="1355335"/>
            <a:ext cx="4137212" cy="830997"/>
          </a:xfrm>
          <a:prstGeom prst="rect">
            <a:avLst/>
          </a:prstGeom>
          <a:noFill/>
        </p:spPr>
        <p:txBody>
          <a:bodyPr wrap="square" rtlCol="0">
            <a:spAutoFit/>
          </a:bodyPr>
          <a:lstStyle/>
          <a:p>
            <a:r>
              <a:rPr lang="en-US" sz="2400" dirty="0"/>
              <a:t>Adopt Community Workflow </a:t>
            </a:r>
            <a:br>
              <a:rPr lang="en-US" sz="2400" dirty="0"/>
            </a:br>
            <a:r>
              <a:rPr lang="en-US" sz="2400" dirty="0"/>
              <a:t>(“true open source”)</a:t>
            </a:r>
          </a:p>
        </p:txBody>
      </p:sp>
      <p:sp>
        <p:nvSpPr>
          <p:cNvPr id="11" name="TextBox 10">
            <a:extLst>
              <a:ext uri="{FF2B5EF4-FFF2-40B4-BE49-F238E27FC236}">
                <a16:creationId xmlns:a16="http://schemas.microsoft.com/office/drawing/2014/main" id="{4D597DBE-3336-44B8-839D-C1B845FDD44F}"/>
              </a:ext>
            </a:extLst>
          </p:cNvPr>
          <p:cNvSpPr txBox="1"/>
          <p:nvPr/>
        </p:nvSpPr>
        <p:spPr>
          <a:xfrm>
            <a:off x="9488080" y="3126923"/>
            <a:ext cx="3070758" cy="830997"/>
          </a:xfrm>
          <a:prstGeom prst="rect">
            <a:avLst/>
          </a:prstGeom>
          <a:noFill/>
        </p:spPr>
        <p:txBody>
          <a:bodyPr wrap="square" rtlCol="0">
            <a:spAutoFit/>
          </a:bodyPr>
          <a:lstStyle/>
          <a:p>
            <a:r>
              <a:rPr lang="en-US" sz="2400" dirty="0"/>
              <a:t>Improve Documentation</a:t>
            </a:r>
          </a:p>
        </p:txBody>
      </p:sp>
      <p:sp>
        <p:nvSpPr>
          <p:cNvPr id="12" name="TextBox 11">
            <a:extLst>
              <a:ext uri="{FF2B5EF4-FFF2-40B4-BE49-F238E27FC236}">
                <a16:creationId xmlns:a16="http://schemas.microsoft.com/office/drawing/2014/main" id="{DAA38D73-8422-438F-AD27-34D640595399}"/>
              </a:ext>
            </a:extLst>
          </p:cNvPr>
          <p:cNvSpPr txBox="1"/>
          <p:nvPr/>
        </p:nvSpPr>
        <p:spPr>
          <a:xfrm>
            <a:off x="9337393" y="5544360"/>
            <a:ext cx="3070758" cy="461665"/>
          </a:xfrm>
          <a:prstGeom prst="rect">
            <a:avLst/>
          </a:prstGeom>
          <a:noFill/>
        </p:spPr>
        <p:txBody>
          <a:bodyPr wrap="square" rtlCol="0">
            <a:spAutoFit/>
          </a:bodyPr>
          <a:lstStyle/>
          <a:p>
            <a:r>
              <a:rPr lang="en-US" sz="2400" dirty="0"/>
              <a:t>Shared Ownership</a:t>
            </a:r>
          </a:p>
        </p:txBody>
      </p:sp>
    </p:spTree>
    <p:custDataLst>
      <p:tags r:id="rId2"/>
    </p:custDataLst>
    <p:extLst>
      <p:ext uri="{BB962C8B-B14F-4D97-AF65-F5344CB8AC3E}">
        <p14:creationId xmlns:p14="http://schemas.microsoft.com/office/powerpoint/2010/main" val="1549573379"/>
      </p:ext>
    </p:extLst>
  </p:cSld>
  <p:clrMapOvr>
    <a:overrideClrMapping bg1="dk1" tx1="lt1" bg2="dk2" tx2="lt2" accent1="accent1" accent2="accent2" accent3="accent3" accent4="accent4" accent5="accent5" accent6="accent6" hlink="hlink" folHlink="folHlink"/>
  </p:clrMapOvr>
  <p:transition advTm="14858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754079">
            <a:off x="371274" y="998986"/>
            <a:ext cx="6331723" cy="4994147"/>
          </a:xfrm>
          <a:prstGeom prst="rect">
            <a:avLst/>
          </a:prstGeom>
        </p:spPr>
      </p:pic>
      <p:sp>
        <p:nvSpPr>
          <p:cNvPr id="3" name="TextBox 2"/>
          <p:cNvSpPr txBox="1"/>
          <p:nvPr/>
        </p:nvSpPr>
        <p:spPr>
          <a:xfrm>
            <a:off x="7634638" y="3203712"/>
            <a:ext cx="2911503" cy="907043"/>
          </a:xfrm>
          <a:prstGeom prst="rect">
            <a:avLst/>
          </a:prstGeom>
          <a:noFill/>
        </p:spPr>
        <p:txBody>
          <a:bodyPr wrap="none" rtlCol="0">
            <a:spAutoFit/>
          </a:bodyPr>
          <a:lstStyle/>
          <a:p>
            <a:pPr defTabSz="914225">
              <a:defRPr/>
            </a:pPr>
            <a:r>
              <a:rPr lang="en-US" sz="5294" b="1" dirty="0">
                <a:solidFill>
                  <a:prstClr val="black"/>
                </a:solidFill>
                <a:latin typeface="Tekton Pro" charset="0"/>
                <a:ea typeface="Tekton Pro" charset="0"/>
                <a:cs typeface="Tekton Pro" charset="0"/>
              </a:rPr>
              <a:t>Have fun!</a:t>
            </a:r>
          </a:p>
        </p:txBody>
      </p:sp>
      <p:pic>
        <p:nvPicPr>
          <p:cNvPr id="2" name="Picture 1"/>
          <p:cNvPicPr>
            <a:picLocks noChangeAspect="1"/>
          </p:cNvPicPr>
          <p:nvPr/>
        </p:nvPicPr>
        <p:blipFill>
          <a:blip r:embed="rId7"/>
          <a:stretch>
            <a:fillRect/>
          </a:stretch>
        </p:blipFill>
        <p:spPr>
          <a:xfrm>
            <a:off x="6264025" y="296112"/>
            <a:ext cx="5476098" cy="3199946"/>
          </a:xfrm>
          <a:prstGeom prst="rect">
            <a:avLst/>
          </a:prstGeom>
          <a:ln>
            <a:solidFill>
              <a:schemeClr val="bg1">
                <a:lumMod val="50000"/>
              </a:schemeClr>
            </a:solidFill>
          </a:ln>
        </p:spPr>
      </p:pic>
      <p:pic>
        <p:nvPicPr>
          <p:cNvPr id="4" name="Picture 3"/>
          <p:cNvPicPr>
            <a:picLocks noChangeAspect="1"/>
          </p:cNvPicPr>
          <p:nvPr/>
        </p:nvPicPr>
        <p:blipFill>
          <a:blip r:embed="rId8"/>
          <a:stretch>
            <a:fillRect/>
          </a:stretch>
        </p:blipFill>
        <p:spPr>
          <a:xfrm>
            <a:off x="6216407" y="3623092"/>
            <a:ext cx="5523716" cy="2923761"/>
          </a:xfrm>
          <a:prstGeom prst="rect">
            <a:avLst/>
          </a:prstGeom>
          <a:ln>
            <a:solidFill>
              <a:schemeClr val="bg1">
                <a:lumMod val="50000"/>
              </a:schemeClr>
            </a:solidFill>
          </a:ln>
        </p:spPr>
      </p:pic>
      <p:pic>
        <p:nvPicPr>
          <p:cNvPr id="5" name="Picture 4"/>
          <p:cNvPicPr>
            <a:picLocks noChangeAspect="1"/>
          </p:cNvPicPr>
          <p:nvPr/>
        </p:nvPicPr>
        <p:blipFill>
          <a:blip r:embed="rId9"/>
          <a:stretch>
            <a:fillRect/>
          </a:stretch>
        </p:blipFill>
        <p:spPr>
          <a:xfrm>
            <a:off x="511061" y="296112"/>
            <a:ext cx="5466575" cy="2952332"/>
          </a:xfrm>
          <a:prstGeom prst="rect">
            <a:avLst/>
          </a:prstGeom>
          <a:ln>
            <a:solidFill>
              <a:schemeClr val="bg1">
                <a:lumMod val="50000"/>
              </a:schemeClr>
            </a:solidFill>
          </a:ln>
        </p:spPr>
      </p:pic>
      <p:pic>
        <p:nvPicPr>
          <p:cNvPr id="7" name="Picture 6"/>
          <p:cNvPicPr>
            <a:picLocks noChangeAspect="1"/>
          </p:cNvPicPr>
          <p:nvPr/>
        </p:nvPicPr>
        <p:blipFill>
          <a:blip r:embed="rId10"/>
          <a:stretch>
            <a:fillRect/>
          </a:stretch>
        </p:blipFill>
        <p:spPr>
          <a:xfrm>
            <a:off x="559019" y="3365954"/>
            <a:ext cx="5514193" cy="3180899"/>
          </a:xfrm>
          <a:prstGeom prst="rect">
            <a:avLst/>
          </a:prstGeom>
          <a:ln>
            <a:solidFill>
              <a:schemeClr val="bg1">
                <a:lumMod val="50000"/>
              </a:schemeClr>
            </a:solidFill>
          </a:ln>
        </p:spPr>
      </p:pic>
      <p:pic>
        <p:nvPicPr>
          <p:cNvPr id="9" name="Behindscenes_snip_high">
            <a:hlinkClick r:id="" action="ppaction://media"/>
          </p:cNvPr>
          <p:cNvPicPr>
            <a:picLocks noChangeAspect="1"/>
          </p:cNvPicPr>
          <p:nvPr>
            <a:videoFile r:link="rId2"/>
            <p:extLst>
              <p:ext uri="{DAA4B4D4-6D71-4841-9C94-3DE7FCFB9230}">
                <p14:media xmlns:p14="http://schemas.microsoft.com/office/powerpoint/2010/main" r:embed="rId3">
                  <p14:trim end="224.6366"/>
                </p14:media>
              </p:ext>
            </p:extLst>
          </p:nvPr>
        </p:nvPicPr>
        <p:blipFill>
          <a:blip r:embed="rId11"/>
          <a:stretch>
            <a:fillRect/>
          </a:stretch>
        </p:blipFill>
        <p:spPr>
          <a:xfrm>
            <a:off x="1539610" y="785562"/>
            <a:ext cx="9162440" cy="5153872"/>
          </a:xfrm>
          <a:prstGeom prst="rect">
            <a:avLst/>
          </a:prstGeom>
        </p:spPr>
      </p:pic>
    </p:spTree>
    <p:custDataLst>
      <p:tags r:id="rId1"/>
    </p:custDataLst>
    <p:extLst>
      <p:ext uri="{BB962C8B-B14F-4D97-AF65-F5344CB8AC3E}">
        <p14:creationId xmlns:p14="http://schemas.microsoft.com/office/powerpoint/2010/main" val="3816792635"/>
      </p:ext>
    </p:extLst>
  </p:cSld>
  <p:clrMapOvr>
    <a:masterClrMapping/>
  </p:clrMapOvr>
  <p:transition advTm="2649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3"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 presetClass="mediacall" presetSubtype="0" fill="hold" nodeType="withEffect">
                                  <p:stCondLst>
                                    <p:cond delay="0"/>
                                  </p:stCondLst>
                                  <p:childTnLst>
                                    <p:cmd type="call" cmd="playFrom(0.0)">
                                      <p:cBhvr>
                                        <p:cTn id="30" dur="311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9"/>
                </p:tgtEl>
              </p:cMediaNode>
            </p:video>
          </p:childTnLst>
        </p:cTn>
      </p:par>
    </p:tnLst>
  </p:timing>
  <p:extLst>
    <p:ext uri="{E180D4A7-C9FB-4DFB-919C-405C955672EB}">
      <p14:showEvtLst xmlns:p14="http://schemas.microsoft.com/office/powerpoint/2010/main">
        <p14:playEvt time="15344" objId="9"/>
        <p14:stopEvt time="18516" objId="9"/>
      </p14:showEvtLst>
    </p:ext>
  </p:extLs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4CC2A0-0841-2C46-8189-E1DD9F278872}"/>
              </a:ext>
            </a:extLst>
          </p:cNvPr>
          <p:cNvSpPr txBox="1"/>
          <p:nvPr/>
        </p:nvSpPr>
        <p:spPr>
          <a:xfrm>
            <a:off x="6096000" y="1214662"/>
            <a:ext cx="4959928" cy="4524315"/>
          </a:xfrm>
          <a:prstGeom prst="rect">
            <a:avLst/>
          </a:prstGeom>
          <a:noFill/>
        </p:spPr>
        <p:txBody>
          <a:bodyPr wrap="square" rtlCol="0">
            <a:spAutoFit/>
          </a:bodyPr>
          <a:lstStyle/>
          <a:p>
            <a:r>
              <a:rPr lang="en-US" sz="3600" dirty="0"/>
              <a:t>“People are initially attracted to </a:t>
            </a:r>
            <a:r>
              <a:rPr lang="en-US" sz="3600" dirty="0">
                <a:solidFill>
                  <a:schemeClr val="bg2">
                    <a:lumMod val="60000"/>
                    <a:lumOff val="40000"/>
                  </a:schemeClr>
                </a:solidFill>
              </a:rPr>
              <a:t>communities</a:t>
            </a:r>
            <a:r>
              <a:rPr lang="en-US" sz="3600" dirty="0"/>
              <a:t> for the tangible value, but the intangible value keeps them coming back for more”</a:t>
            </a:r>
          </a:p>
          <a:p>
            <a:pPr algn="r"/>
            <a:r>
              <a:rPr lang="en-US" sz="3600" dirty="0"/>
              <a:t>- </a:t>
            </a:r>
            <a:r>
              <a:rPr lang="en-US" sz="3600" dirty="0" err="1"/>
              <a:t>Jono</a:t>
            </a:r>
            <a:r>
              <a:rPr lang="en-US" sz="3600" dirty="0"/>
              <a:t> Bacon</a:t>
            </a:r>
          </a:p>
        </p:txBody>
      </p:sp>
      <p:pic>
        <p:nvPicPr>
          <p:cNvPr id="4" name="Picture 3">
            <a:extLst>
              <a:ext uri="{FF2B5EF4-FFF2-40B4-BE49-F238E27FC236}">
                <a16:creationId xmlns:a16="http://schemas.microsoft.com/office/drawing/2014/main" id="{F0C7B52E-0083-7C45-BFD8-965172E31FDC}"/>
              </a:ext>
            </a:extLst>
          </p:cNvPr>
          <p:cNvPicPr>
            <a:picLocks noChangeAspect="1"/>
          </p:cNvPicPr>
          <p:nvPr/>
        </p:nvPicPr>
        <p:blipFill>
          <a:blip r:embed="rId4"/>
          <a:stretch>
            <a:fillRect/>
          </a:stretch>
        </p:blipFill>
        <p:spPr>
          <a:xfrm>
            <a:off x="889134" y="858982"/>
            <a:ext cx="4306320" cy="5140036"/>
          </a:xfrm>
          <a:prstGeom prst="rect">
            <a:avLst/>
          </a:prstGeom>
          <a:ln w="28575">
            <a:solidFill>
              <a:schemeClr val="tx1">
                <a:lumMod val="60000"/>
                <a:lumOff val="40000"/>
              </a:schemeClr>
            </a:solidFill>
          </a:ln>
        </p:spPr>
      </p:pic>
    </p:spTree>
    <p:extLst>
      <p:ext uri="{BB962C8B-B14F-4D97-AF65-F5344CB8AC3E}">
        <p14:creationId xmlns:p14="http://schemas.microsoft.com/office/powerpoint/2010/main" val="4203136713"/>
      </p:ext>
    </p:extLst>
  </p:cSld>
  <p:clrMapOvr>
    <a:overrideClrMapping bg1="dk1" tx1="lt1" bg2="dk2" tx2="lt2" accent1="accent1" accent2="accent2" accent3="accent3" accent4="accent4" accent5="accent5" accent6="accent6" hlink="hlink" folHlink="folHlink"/>
  </p:clrMapOvr>
  <p:transition advTm="35984">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814286" y="2843780"/>
            <a:ext cx="10232571" cy="1170441"/>
          </a:xfrm>
        </p:spPr>
        <p:txBody>
          <a:bodyPr anchor="ctr"/>
          <a:lstStyle/>
          <a:p>
            <a:r>
              <a:rPr lang="en-GB" sz="4800" dirty="0">
                <a:latin typeface="Segoe UI" panose="020B0502040204020203" pitchFamily="34" charset="0"/>
                <a:sym typeface="Arial Bold" charset="0"/>
              </a:rPr>
              <a:t>Step Five: </a:t>
            </a:r>
            <a:r>
              <a:rPr lang="en-GB" sz="4800" dirty="0">
                <a:sym typeface="Arial Bold" charset="0"/>
              </a:rPr>
              <a:t>Be the Community</a:t>
            </a:r>
            <a:endParaRPr lang="en-GB" sz="4800" dirty="0"/>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GB" sz="9400" b="0" i="0" u="none" strike="noStrike" kern="1200" cap="none" spc="-100" normalizeH="0" baseline="0" noProof="0" dirty="0">
              <a:ln w="3175">
                <a:noFill/>
              </a:ln>
              <a:solidFill>
                <a:srgbClr val="FFFFFF"/>
              </a:solidFill>
              <a:effectLst/>
              <a:uLnTx/>
              <a:uFillTx/>
              <a:latin typeface="Segoe UI Semibold"/>
              <a:ea typeface="+mn-ea"/>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200" b="0" i="0" u="none" strike="noStrike" kern="1200" cap="none" spc="0" normalizeH="0" baseline="0" noProof="0">
              <a:ln>
                <a:noFill/>
              </a:ln>
              <a:solidFill>
                <a:srgbClr val="000000"/>
              </a:solidFill>
              <a:effectLst/>
              <a:uLnTx/>
              <a:uFillTx/>
              <a:latin typeface="Gill Sans" charset="0"/>
              <a:ea typeface="Heiti SC Light" charset="0"/>
              <a:cs typeface="Heiti SC Light" charset="0"/>
              <a:sym typeface="Gill Sans" charset="0"/>
            </a:endParaRPr>
          </a:p>
        </p:txBody>
      </p:sp>
      <p:pic>
        <p:nvPicPr>
          <p:cNvPr id="5" name="Graphic 4" descr="Checkmark">
            <a:extLst>
              <a:ext uri="{FF2B5EF4-FFF2-40B4-BE49-F238E27FC236}">
                <a16:creationId xmlns:a16="http://schemas.microsoft.com/office/drawing/2014/main" id="{9614DC30-325C-7749-B003-396C89ED0D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218" y="3090533"/>
            <a:ext cx="690148" cy="690148"/>
          </a:xfrm>
          <a:prstGeom prst="rect">
            <a:avLst/>
          </a:prstGeom>
        </p:spPr>
      </p:pic>
    </p:spTree>
    <p:extLst>
      <p:ext uri="{BB962C8B-B14F-4D97-AF65-F5344CB8AC3E}">
        <p14:creationId xmlns:p14="http://schemas.microsoft.com/office/powerpoint/2010/main" val="4070092731"/>
      </p:ext>
    </p:extLst>
  </p:cSld>
  <p:clrMapOvr>
    <a:overrideClrMapping bg1="dk1" tx1="lt1" bg2="dk2" tx2="lt2" accent1="accent1" accent2="accent2" accent3="accent3" accent4="accent4" accent5="accent5" accent6="accent6" hlink="hlink" folHlink="folHlink"/>
  </p:clrMapOvr>
  <p:transition advTm="4928">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814286" y="2843780"/>
            <a:ext cx="10232571" cy="1170441"/>
          </a:xfrm>
        </p:spPr>
        <p:txBody>
          <a:bodyPr anchor="ctr"/>
          <a:lstStyle/>
          <a:p>
            <a:r>
              <a:rPr lang="en-GB" sz="4800" dirty="0">
                <a:latin typeface="Segoe UI" panose="020B0502040204020203" pitchFamily="34" charset="0"/>
                <a:sym typeface="Arial Bold" charset="0"/>
              </a:rPr>
              <a:t>Step Six: </a:t>
            </a:r>
            <a:r>
              <a:rPr lang="en-GB" sz="4800" dirty="0">
                <a:sym typeface="Arial Bold" charset="0"/>
              </a:rPr>
              <a:t>Success</a:t>
            </a:r>
            <a:endParaRPr lang="en-GB" sz="4800" dirty="0"/>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endParaRPr lang="en-GB" sz="9400" dirty="0">
              <a:solidFill>
                <a:schemeClr val="tx1"/>
              </a:solidFill>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2006999246"/>
      </p:ext>
    </p:extLst>
  </p:cSld>
  <p:clrMapOvr>
    <a:overrideClrMapping bg1="dk1" tx1="lt1" bg2="dk2" tx2="lt2" accent1="accent1" accent2="accent2" accent3="accent3" accent4="accent4" accent5="accent5" accent6="accent6" hlink="hlink" folHlink="folHlink"/>
  </p:clrMapOvr>
  <p:transition advTm="15732">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75000"/>
                <a:lumOff val="25000"/>
              </a:schemeClr>
            </a:gs>
            <a:gs pos="100000">
              <a:schemeClr val="bg1"/>
            </a:gs>
          </a:gsLst>
          <a:lin ang="3000000" scaled="0"/>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5CC9DE-BBAC-4DDC-990E-956FCC93D598}"/>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552" y="1753824"/>
            <a:ext cx="6949448" cy="5104176"/>
          </a:xfrm>
          <a:prstGeom prst="rect">
            <a:avLst/>
          </a:prstGeom>
        </p:spPr>
      </p:pic>
      <p:sp>
        <p:nvSpPr>
          <p:cNvPr id="9" name="Rectangle 8">
            <a:extLst>
              <a:ext uri="{FF2B5EF4-FFF2-40B4-BE49-F238E27FC236}">
                <a16:creationId xmlns:a16="http://schemas.microsoft.com/office/drawing/2014/main" id="{0001C3C7-11CE-40BC-A9D5-362D0247B2F0}"/>
              </a:ext>
            </a:extLst>
          </p:cNvPr>
          <p:cNvSpPr/>
          <p:nvPr/>
        </p:nvSpPr>
        <p:spPr bwMode="auto">
          <a:xfrm>
            <a:off x="0" y="0"/>
            <a:ext cx="12195941" cy="6858000"/>
          </a:xfrm>
          <a:prstGeom prst="rect">
            <a:avLst/>
          </a:prstGeom>
          <a:gradFill flip="none" rotWithShape="1">
            <a:gsLst>
              <a:gs pos="0">
                <a:schemeClr val="bg1">
                  <a:lumMod val="100000"/>
                  <a:alpha val="10000"/>
                </a:schemeClr>
              </a:gs>
              <a:gs pos="53000">
                <a:srgbClr val="000000">
                  <a:alpha val="50000"/>
                </a:srgbClr>
              </a:gs>
              <a:gs pos="35000">
                <a:schemeClr val="bg1">
                  <a:lumMod val="100000"/>
                  <a:alpha val="20000"/>
                </a:schemeClr>
              </a:gs>
              <a:gs pos="100000">
                <a:schemeClr val="bg1">
                  <a:lumMod val="100000"/>
                  <a:alpha val="90000"/>
                </a:schemeClr>
              </a:gs>
            </a:gsLst>
            <a:lin ang="12000000" scaled="0"/>
            <a:tileRect/>
          </a:gra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Gill Sans" charset="0"/>
              <a:ea typeface="Heiti SC Light" charset="0"/>
              <a:cs typeface="Heiti SC Light" charset="0"/>
              <a:sym typeface="Gill Sans" charset="0"/>
            </a:endParaRPr>
          </a:p>
        </p:txBody>
      </p:sp>
      <p:sp>
        <p:nvSpPr>
          <p:cNvPr id="2" name="Title 1"/>
          <p:cNvSpPr>
            <a:spLocks noGrp="1"/>
          </p:cNvSpPr>
          <p:nvPr>
            <p:ph type="title"/>
          </p:nvPr>
        </p:nvSpPr>
        <p:spPr>
          <a:xfrm>
            <a:off x="560130" y="2254250"/>
            <a:ext cx="5627025" cy="946150"/>
          </a:xfrm>
        </p:spPr>
        <p:txBody>
          <a:bodyPr>
            <a:noAutofit/>
          </a:bodyPr>
          <a:lstStyle/>
          <a:p>
            <a:r>
              <a:rPr lang="en-US" sz="5400" dirty="0">
                <a:solidFill>
                  <a:schemeClr val="tx1"/>
                </a:solidFill>
                <a:latin typeface="Segoe UI Light" panose="020B0502040204020203" pitchFamily="34" charset="0"/>
                <a:cs typeface="Segoe UI Light" panose="020B0502040204020203" pitchFamily="34" charset="0"/>
              </a:rPr>
              <a:t>“</a:t>
            </a:r>
            <a:r>
              <a:rPr lang="en-US" sz="5400" spc="-100" dirty="0">
                <a:solidFill>
                  <a:schemeClr val="tx1"/>
                </a:solidFill>
                <a:latin typeface="Segoe UI Light" panose="020B0502040204020203" pitchFamily="34" charset="0"/>
                <a:cs typeface="Segoe UI Light" panose="020B0502040204020203" pitchFamily="34" charset="0"/>
              </a:rPr>
              <a:t>Linux is a </a:t>
            </a:r>
            <a:r>
              <a:rPr lang="en-US" sz="5400" b="1" spc="-100" dirty="0">
                <a:solidFill>
                  <a:schemeClr val="tx1"/>
                </a:solidFill>
                <a:latin typeface="Segoe UI Semibold" charset="0"/>
                <a:ea typeface="Segoe UI Semibold" charset="0"/>
                <a:cs typeface="Segoe UI Semibold" charset="0"/>
              </a:rPr>
              <a:t>Cancer</a:t>
            </a:r>
            <a:r>
              <a:rPr lang="en-US" sz="5400" spc="-100" dirty="0">
                <a:solidFill>
                  <a:schemeClr val="tx1"/>
                </a:solidFill>
                <a:latin typeface="Segoe UI Light" panose="020B0502040204020203" pitchFamily="34" charset="0"/>
                <a:cs typeface="Segoe UI Light" panose="020B0502040204020203" pitchFamily="34" charset="0"/>
              </a:rPr>
              <a:t>.</a:t>
            </a:r>
            <a:r>
              <a:rPr lang="en-US" sz="5400" dirty="0">
                <a:solidFill>
                  <a:schemeClr val="tx1"/>
                </a:solidFill>
                <a:latin typeface="Segoe UI Light" panose="020B0502040204020203" pitchFamily="34" charset="0"/>
                <a:cs typeface="Segoe UI Light" panose="020B0502040204020203" pitchFamily="34" charset="0"/>
              </a:rPr>
              <a:t>”</a:t>
            </a:r>
          </a:p>
        </p:txBody>
      </p:sp>
      <p:sp>
        <p:nvSpPr>
          <p:cNvPr id="7" name="Title 1"/>
          <p:cNvSpPr txBox="1">
            <a:spLocks/>
          </p:cNvSpPr>
          <p:nvPr/>
        </p:nvSpPr>
        <p:spPr bwMode="auto">
          <a:xfrm>
            <a:off x="590398" y="3276600"/>
            <a:ext cx="4926271" cy="558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19050" tIns="19050" rIns="19050" bIns="19050" numCol="1" anchor="ctr" anchorCtr="0" compatLnSpc="1">
            <a:prstTxWarp prst="textNoShape">
              <a:avLst/>
            </a:prstTxWarp>
          </a:bodyPr>
          <a:lstStyle>
            <a:lvl1pPr algn="l" rtl="0" eaLnBrk="0" fontAlgn="base" hangingPunct="0">
              <a:spcBef>
                <a:spcPct val="0"/>
              </a:spcBef>
              <a:spcAft>
                <a:spcPct val="0"/>
              </a:spcAft>
              <a:defRPr sz="7200">
                <a:solidFill>
                  <a:srgbClr val="FFFFFF"/>
                </a:solidFill>
                <a:latin typeface="Segoe UI Light" panose="020B0502040204020203" pitchFamily="34" charset="0"/>
                <a:ea typeface="+mj-ea"/>
                <a:cs typeface="Segoe UI Light" panose="020B0502040204020203" pitchFamily="34" charset="0"/>
                <a:sym typeface="Arial Bold" panose="020B0704020202020204" pitchFamily="34" charset="0"/>
              </a:defRPr>
            </a:lvl1pPr>
            <a:lvl2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2pPr>
            <a:lvl3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3pPr>
            <a:lvl4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4pPr>
            <a:lvl5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5pPr>
            <a:lvl6pPr marL="4572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6pPr>
            <a:lvl7pPr marL="9144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7pPr>
            <a:lvl8pPr marL="13716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8pPr>
            <a:lvl9pPr marL="18288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300" b="0" i="0" u="none" strike="noStrike" kern="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sym typeface="Arial Bold" panose="020B0704020202020204" pitchFamily="34" charset="0"/>
              </a:rPr>
              <a:t>- Steve Ballmer</a:t>
            </a:r>
          </a:p>
        </p:txBody>
      </p:sp>
    </p:spTree>
    <p:extLst>
      <p:ext uri="{BB962C8B-B14F-4D97-AF65-F5344CB8AC3E}">
        <p14:creationId xmlns:p14="http://schemas.microsoft.com/office/powerpoint/2010/main" val="966870219"/>
      </p:ext>
    </p:extLst>
  </p:cSld>
  <p:clrMapOvr>
    <a:masterClrMapping/>
  </p:clrMapOvr>
  <mc:AlternateContent xmlns:mc="http://schemas.openxmlformats.org/markup-compatibility/2006">
    <mc:Choice xmlns:p14="http://schemas.microsoft.com/office/powerpoint/2010/main" Requires="p14">
      <p:transition spd="med" p14:dur="700" advTm="5996">
        <p:fade/>
      </p:transition>
    </mc:Choice>
    <mc:Fallback>
      <p:transition spd="med" advTm="5996">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74D49F-E239-8440-B307-394CDD02D6B3}"/>
              </a:ext>
            </a:extLst>
          </p:cNvPr>
          <p:cNvPicPr>
            <a:picLocks noChangeAspect="1"/>
          </p:cNvPicPr>
          <p:nvPr/>
        </p:nvPicPr>
        <p:blipFill rotWithShape="1">
          <a:blip r:embed="rId2"/>
          <a:srcRect l="42167" t="15948" r="3232"/>
          <a:stretch/>
        </p:blipFill>
        <p:spPr>
          <a:xfrm>
            <a:off x="239564" y="-628"/>
            <a:ext cx="9443804" cy="6858628"/>
          </a:xfrm>
          <a:prstGeom prst="rect">
            <a:avLst/>
          </a:prstGeom>
        </p:spPr>
      </p:pic>
      <p:grpSp>
        <p:nvGrpSpPr>
          <p:cNvPr id="9" name="Group 8">
            <a:extLst>
              <a:ext uri="{FF2B5EF4-FFF2-40B4-BE49-F238E27FC236}">
                <a16:creationId xmlns:a16="http://schemas.microsoft.com/office/drawing/2014/main" id="{BF22BAE9-633A-1A4B-85A4-F9379F7DBB90}"/>
              </a:ext>
            </a:extLst>
          </p:cNvPr>
          <p:cNvGrpSpPr/>
          <p:nvPr/>
        </p:nvGrpSpPr>
        <p:grpSpPr>
          <a:xfrm>
            <a:off x="571881" y="843046"/>
            <a:ext cx="8826119" cy="1139776"/>
            <a:chOff x="5403272" y="1519546"/>
            <a:chExt cx="6215190" cy="799809"/>
          </a:xfrm>
        </p:grpSpPr>
        <p:pic>
          <p:nvPicPr>
            <p:cNvPr id="7" name="Picture 6">
              <a:extLst>
                <a:ext uri="{FF2B5EF4-FFF2-40B4-BE49-F238E27FC236}">
                  <a16:creationId xmlns:a16="http://schemas.microsoft.com/office/drawing/2014/main" id="{5E40CCEE-24E6-F24B-8E2E-02D0B7F6D535}"/>
                </a:ext>
              </a:extLst>
            </p:cNvPr>
            <p:cNvPicPr>
              <a:picLocks noChangeAspect="1"/>
            </p:cNvPicPr>
            <p:nvPr/>
          </p:nvPicPr>
          <p:blipFill>
            <a:blip r:embed="rId3"/>
            <a:stretch>
              <a:fillRect/>
            </a:stretch>
          </p:blipFill>
          <p:spPr>
            <a:xfrm>
              <a:off x="5403272" y="1519546"/>
              <a:ext cx="6206837" cy="399904"/>
            </a:xfrm>
            <a:prstGeom prst="rect">
              <a:avLst/>
            </a:prstGeom>
          </p:spPr>
        </p:pic>
        <p:pic>
          <p:nvPicPr>
            <p:cNvPr id="8" name="Picture 7">
              <a:extLst>
                <a:ext uri="{FF2B5EF4-FFF2-40B4-BE49-F238E27FC236}">
                  <a16:creationId xmlns:a16="http://schemas.microsoft.com/office/drawing/2014/main" id="{D67D358C-13DB-4B41-BA9D-2B36A5E1A667}"/>
                </a:ext>
              </a:extLst>
            </p:cNvPr>
            <p:cNvPicPr>
              <a:picLocks noChangeAspect="1"/>
            </p:cNvPicPr>
            <p:nvPr/>
          </p:nvPicPr>
          <p:blipFill>
            <a:blip r:embed="rId4"/>
            <a:stretch>
              <a:fillRect/>
            </a:stretch>
          </p:blipFill>
          <p:spPr>
            <a:xfrm>
              <a:off x="5403272" y="1919450"/>
              <a:ext cx="6215190" cy="399905"/>
            </a:xfrm>
            <a:prstGeom prst="rect">
              <a:avLst/>
            </a:prstGeom>
          </p:spPr>
        </p:pic>
      </p:grpSp>
    </p:spTree>
    <p:extLst>
      <p:ext uri="{BB962C8B-B14F-4D97-AF65-F5344CB8AC3E}">
        <p14:creationId xmlns:p14="http://schemas.microsoft.com/office/powerpoint/2010/main" val="2550006734"/>
      </p:ext>
    </p:extLst>
  </p:cSld>
  <p:clrMapOvr>
    <a:masterClrMapping/>
  </p:clrMapOvr>
  <mc:AlternateContent xmlns:mc="http://schemas.openxmlformats.org/markup-compatibility/2006">
    <mc:Choice xmlns:p14="http://schemas.microsoft.com/office/powerpoint/2010/main" Requires="p14">
      <p:transition spd="slow" p14:dur="2000" advTm="30436"/>
    </mc:Choice>
    <mc:Fallback>
      <p:transition spd="slow" advTm="3043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ACC8F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23" y="487"/>
            <a:ext cx="12160113" cy="6648051"/>
          </a:xfrm>
          <a:prstGeom prst="rect">
            <a:avLst/>
          </a:prstGeom>
        </p:spPr>
      </p:pic>
      <p:sp>
        <p:nvSpPr>
          <p:cNvPr id="4" name="Rectangle 3"/>
          <p:cNvSpPr/>
          <p:nvPr/>
        </p:nvSpPr>
        <p:spPr>
          <a:xfrm>
            <a:off x="2510340" y="5311471"/>
            <a:ext cx="7081679" cy="1418114"/>
          </a:xfrm>
          <a:prstGeom prst="rect">
            <a:avLst/>
          </a:prstGeom>
          <a:solidFill>
            <a:srgbClr val="D83B01">
              <a:alpha val="58039"/>
            </a:srgbClr>
          </a:solidFill>
        </p:spPr>
        <p:txBody>
          <a:bodyPr wrap="square">
            <a:spAutoFit/>
          </a:bodyPr>
          <a:lstStyle/>
          <a:p>
            <a:pPr algn="ctr" defTabSz="896386">
              <a:defRPr/>
            </a:pPr>
            <a:r>
              <a:rPr lang="en-US" sz="8627" kern="0" spc="-100" dirty="0">
                <a:ln w="3175">
                  <a:noFill/>
                </a:ln>
                <a:solidFill>
                  <a:srgbClr val="FFFFFF"/>
                </a:solidFill>
                <a:latin typeface="Segoe UI"/>
                <a:cs typeface="Segoe UI" pitchFamily="34" charset="0"/>
              </a:rPr>
              <a:t>.NET in 2015</a:t>
            </a:r>
            <a:endParaRPr lang="en-US" sz="1765" kern="0" dirty="0">
              <a:solidFill>
                <a:srgbClr val="FFFFFF"/>
              </a:solidFill>
              <a:latin typeface="Segoe UI"/>
            </a:endParaRPr>
          </a:p>
        </p:txBody>
      </p:sp>
    </p:spTree>
    <p:extLst>
      <p:ext uri="{BB962C8B-B14F-4D97-AF65-F5344CB8AC3E}">
        <p14:creationId xmlns:p14="http://schemas.microsoft.com/office/powerpoint/2010/main" val="2991056403"/>
      </p:ext>
    </p:extLst>
  </p:cSld>
  <p:clrMapOvr>
    <a:masterClrMapping/>
  </p:clrMapOvr>
  <mc:AlternateContent xmlns:mc="http://schemas.openxmlformats.org/markup-compatibility/2006">
    <mc:Choice xmlns:p14="http://schemas.microsoft.com/office/powerpoint/2010/main" Requires="p14">
      <p:transition spd="med" p14:dur="700" advTm="8807">
        <p:fade/>
      </p:transition>
    </mc:Choice>
    <mc:Fallback>
      <p:transition spd="med" advTm="8807">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ACC8F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569" t="13099" r="2218"/>
          <a:stretch/>
        </p:blipFill>
        <p:spPr>
          <a:xfrm>
            <a:off x="-27840" y="-44059"/>
            <a:ext cx="12191999" cy="6857026"/>
          </a:xfrm>
          <a:prstGeom prst="rect">
            <a:avLst/>
          </a:prstGeom>
        </p:spPr>
      </p:pic>
      <p:pic>
        <p:nvPicPr>
          <p:cNvPr id="5" name="Picture 4">
            <a:extLst>
              <a:ext uri="{FF2B5EF4-FFF2-40B4-BE49-F238E27FC236}">
                <a16:creationId xmlns:a16="http://schemas.microsoft.com/office/drawing/2014/main" id="{B9E0DB65-D937-475D-AD4C-AC8259EA1CDE}"/>
              </a:ext>
            </a:extLst>
          </p:cNvPr>
          <p:cNvPicPr>
            <a:picLocks noChangeAspect="1"/>
          </p:cNvPicPr>
          <p:nvPr/>
        </p:nvPicPr>
        <p:blipFill rotWithShape="1">
          <a:blip r:embed="rId4">
            <a:extLst>
              <a:ext uri="{28A0092B-C50C-407E-A947-70E740481C1C}">
                <a14:useLocalDpi xmlns:a14="http://schemas.microsoft.com/office/drawing/2010/main" val="0"/>
              </a:ext>
            </a:extLst>
          </a:blip>
          <a:srcRect r="7594"/>
          <a:stretch/>
        </p:blipFill>
        <p:spPr>
          <a:xfrm>
            <a:off x="-27839" y="431799"/>
            <a:ext cx="12219840" cy="6381167"/>
          </a:xfrm>
          <a:prstGeom prst="rect">
            <a:avLst/>
          </a:prstGeom>
        </p:spPr>
      </p:pic>
      <p:sp>
        <p:nvSpPr>
          <p:cNvPr id="3" name="Rectangle 2"/>
          <p:cNvSpPr/>
          <p:nvPr/>
        </p:nvSpPr>
        <p:spPr>
          <a:xfrm>
            <a:off x="2510340" y="5311471"/>
            <a:ext cx="7081679" cy="1418114"/>
          </a:xfrm>
          <a:prstGeom prst="rect">
            <a:avLst/>
          </a:prstGeom>
          <a:solidFill>
            <a:srgbClr val="D83B01">
              <a:alpha val="58039"/>
            </a:srgbClr>
          </a:solidFill>
        </p:spPr>
        <p:txBody>
          <a:bodyPr wrap="square">
            <a:spAutoFit/>
          </a:bodyPr>
          <a:lstStyle/>
          <a:p>
            <a:pPr algn="ctr" defTabSz="896386">
              <a:defRPr/>
            </a:pPr>
            <a:r>
              <a:rPr lang="en-US" sz="8627" kern="0" spc="-100" dirty="0">
                <a:ln w="3175">
                  <a:noFill/>
                </a:ln>
                <a:solidFill>
                  <a:srgbClr val="FFFFFF"/>
                </a:solidFill>
                <a:latin typeface="Segoe UI"/>
                <a:cs typeface="Segoe UI" pitchFamily="34" charset="0"/>
              </a:rPr>
              <a:t>.NET in 2020</a:t>
            </a:r>
            <a:endParaRPr lang="en-US" sz="1765" kern="0" dirty="0">
              <a:solidFill>
                <a:srgbClr val="FFFFFF"/>
              </a:solidFill>
              <a:latin typeface="Segoe UI"/>
            </a:endParaRPr>
          </a:p>
        </p:txBody>
      </p:sp>
    </p:spTree>
    <p:extLst>
      <p:ext uri="{BB962C8B-B14F-4D97-AF65-F5344CB8AC3E}">
        <p14:creationId xmlns:p14="http://schemas.microsoft.com/office/powerpoint/2010/main" val="182078274"/>
      </p:ext>
    </p:extLst>
  </p:cSld>
  <p:clrMapOvr>
    <a:masterClrMapping/>
  </p:clrMapOvr>
  <mc:AlternateContent xmlns:mc="http://schemas.openxmlformats.org/markup-compatibility/2006">
    <mc:Choice xmlns:p14="http://schemas.microsoft.com/office/powerpoint/2010/main" Requires="p14">
      <p:transition spd="med" p14:dur="700" advTm="19003">
        <p:fade/>
      </p:transition>
    </mc:Choice>
    <mc:Fallback>
      <p:transition spd="med" advTm="19003">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5"/>
          <a:stretch>
            <a:fillRect/>
          </a:stretch>
        </p:blipFill>
        <p:spPr>
          <a:xfrm>
            <a:off x="467276" y="1692760"/>
            <a:ext cx="5628724" cy="4191206"/>
          </a:xfrm>
          <a:prstGeom prst="rect">
            <a:avLst/>
          </a:prstGeom>
        </p:spPr>
      </p:pic>
      <p:sp>
        <p:nvSpPr>
          <p:cNvPr id="3" name="Title 2"/>
          <p:cNvSpPr>
            <a:spLocks noGrp="1"/>
          </p:cNvSpPr>
          <p:nvPr>
            <p:ph type="title"/>
          </p:nvPr>
        </p:nvSpPr>
        <p:spPr/>
        <p:txBody>
          <a:bodyPr/>
          <a:lstStyle/>
          <a:p>
            <a:r>
              <a:rPr lang="en-GB" dirty="0"/>
              <a:t>The Great Unexpected</a:t>
            </a:r>
          </a:p>
        </p:txBody>
      </p:sp>
    </p:spTree>
    <p:custDataLst>
      <p:tags r:id="rId2"/>
    </p:custDataLst>
    <p:extLst>
      <p:ext uri="{BB962C8B-B14F-4D97-AF65-F5344CB8AC3E}">
        <p14:creationId xmlns:p14="http://schemas.microsoft.com/office/powerpoint/2010/main" val="282756667"/>
      </p:ext>
    </p:extLst>
  </p:cSld>
  <p:clrMapOvr>
    <a:overrideClrMapping bg1="dk1" tx1="lt1" bg2="dk2" tx2="lt2" accent1="accent1" accent2="accent2" accent3="accent3" accent4="accent4" accent5="accent5" accent6="accent6" hlink="hlink" folHlink="folHlink"/>
  </p:clrMapOvr>
  <p:transition advTm="498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814286" y="2843780"/>
            <a:ext cx="10232571" cy="1170441"/>
          </a:xfrm>
        </p:spPr>
        <p:txBody>
          <a:bodyPr anchor="ctr"/>
          <a:lstStyle/>
          <a:p>
            <a:r>
              <a:rPr lang="en-GB" sz="4800" dirty="0">
                <a:latin typeface="Segoe UI" panose="020B0502040204020203" pitchFamily="34" charset="0"/>
                <a:sym typeface="Arial Bold" charset="0"/>
              </a:rPr>
              <a:t>Step Six: </a:t>
            </a:r>
            <a:r>
              <a:rPr lang="en-GB" sz="4800" dirty="0">
                <a:sym typeface="Arial Bold" charset="0"/>
              </a:rPr>
              <a:t>Success</a:t>
            </a:r>
            <a:endParaRPr lang="en-GB" sz="4800" dirty="0"/>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GB" sz="9400" b="0" i="0" u="none" strike="noStrike" kern="1200" cap="none" spc="-100" normalizeH="0" baseline="0" noProof="0" dirty="0">
              <a:ln w="3175">
                <a:noFill/>
              </a:ln>
              <a:solidFill>
                <a:srgbClr val="FFFFFF"/>
              </a:solidFill>
              <a:effectLst/>
              <a:uLnTx/>
              <a:uFillTx/>
              <a:latin typeface="Segoe UI Semibold"/>
              <a:ea typeface="+mn-ea"/>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200" b="0" i="0" u="none" strike="noStrike" kern="1200" cap="none" spc="0" normalizeH="0" baseline="0" noProof="0">
              <a:ln>
                <a:noFill/>
              </a:ln>
              <a:solidFill>
                <a:srgbClr val="000000"/>
              </a:solidFill>
              <a:effectLst/>
              <a:uLnTx/>
              <a:uFillTx/>
              <a:latin typeface="Gill Sans" charset="0"/>
              <a:ea typeface="Heiti SC Light" charset="0"/>
              <a:cs typeface="Heiti SC Light" charset="0"/>
              <a:sym typeface="Gill Sans" charset="0"/>
            </a:endParaRPr>
          </a:p>
        </p:txBody>
      </p:sp>
      <p:pic>
        <p:nvPicPr>
          <p:cNvPr id="5" name="Graphic 4" descr="Checkmark">
            <a:extLst>
              <a:ext uri="{FF2B5EF4-FFF2-40B4-BE49-F238E27FC236}">
                <a16:creationId xmlns:a16="http://schemas.microsoft.com/office/drawing/2014/main" id="{BBB051B3-CB91-FE4E-AE09-9163F7DE78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218" y="3090533"/>
            <a:ext cx="690148" cy="690148"/>
          </a:xfrm>
          <a:prstGeom prst="rect">
            <a:avLst/>
          </a:prstGeom>
        </p:spPr>
      </p:pic>
    </p:spTree>
    <p:extLst>
      <p:ext uri="{BB962C8B-B14F-4D97-AF65-F5344CB8AC3E}">
        <p14:creationId xmlns:p14="http://schemas.microsoft.com/office/powerpoint/2010/main" val="3579769343"/>
      </p:ext>
    </p:extLst>
  </p:cSld>
  <p:clrMapOvr>
    <a:overrideClrMapping bg1="dk1" tx1="lt1" bg2="dk2" tx2="lt2" accent1="accent1" accent2="accent2" accent3="accent3" accent4="accent4" accent5="accent5" accent6="accent6" hlink="hlink" folHlink="folHlink"/>
  </p:clrMapOvr>
  <p:transition advTm="9380">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2AEE-E56B-4DF4-9C4C-332960F2CA3F}"/>
              </a:ext>
            </a:extLst>
          </p:cNvPr>
          <p:cNvSpPr>
            <a:spLocks noGrp="1"/>
          </p:cNvSpPr>
          <p:nvPr>
            <p:ph type="title"/>
          </p:nvPr>
        </p:nvSpPr>
        <p:spPr>
          <a:xfrm>
            <a:off x="1814286" y="2843780"/>
            <a:ext cx="10232571" cy="1170441"/>
          </a:xfrm>
        </p:spPr>
        <p:txBody>
          <a:bodyPr anchor="ctr"/>
          <a:lstStyle/>
          <a:p>
            <a:r>
              <a:rPr lang="en-GB" sz="4800" dirty="0">
                <a:latin typeface="Segoe UI" panose="020B0502040204020203" pitchFamily="34" charset="0"/>
                <a:sym typeface="Arial Bold" charset="0"/>
              </a:rPr>
              <a:t>Step Seven: </a:t>
            </a:r>
            <a:r>
              <a:rPr lang="en-GB" sz="4800" dirty="0">
                <a:sym typeface="Arial Bold" charset="0"/>
              </a:rPr>
              <a:t>Inner Source</a:t>
            </a:r>
            <a:endParaRPr lang="en-GB" sz="4800" dirty="0"/>
          </a:p>
        </p:txBody>
      </p:sp>
      <p:sp>
        <p:nvSpPr>
          <p:cNvPr id="6" name="Rectangle 1">
            <a:extLst>
              <a:ext uri="{FF2B5EF4-FFF2-40B4-BE49-F238E27FC236}">
                <a16:creationId xmlns:a16="http://schemas.microsoft.com/office/drawing/2014/main" id="{CFC859A8-F681-45D0-BF2F-1C13508102B1}"/>
              </a:ext>
            </a:extLst>
          </p:cNvPr>
          <p:cNvSpPr txBox="1">
            <a:spLocks noChangeArrowheads="1"/>
          </p:cNvSpPr>
          <p:nvPr/>
        </p:nvSpPr>
        <p:spPr>
          <a:xfrm>
            <a:off x="3200400" y="4724399"/>
            <a:ext cx="19126200" cy="1892300"/>
          </a:xfrm>
          <a:prstGeom prst="rect">
            <a:avLst/>
          </a:prstGeom>
        </p:spPr>
        <p:txBody>
          <a:bodyPr vert="horz" wrap="square" lIns="146304" tIns="91440" rIns="146304" bIns="91440" rtlCol="0" anchor="b">
            <a:noAutofit/>
          </a:bodyPr>
          <a:lstStyle>
            <a:lvl1pPr algn="l"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endParaRPr lang="en-GB" sz="9400" dirty="0">
              <a:solidFill>
                <a:schemeClr val="tx1"/>
              </a:solidFill>
              <a:sym typeface="Arial Bold" charset="0"/>
            </a:endParaRPr>
          </a:p>
        </p:txBody>
      </p:sp>
      <p:sp>
        <p:nvSpPr>
          <p:cNvPr id="7" name="Rectangle 6">
            <a:extLst>
              <a:ext uri="{FF2B5EF4-FFF2-40B4-BE49-F238E27FC236}">
                <a16:creationId xmlns:a16="http://schemas.microsoft.com/office/drawing/2014/main" id="{59E353BA-BC97-4B2B-B470-DC58B6D3650B}"/>
              </a:ext>
            </a:extLst>
          </p:cNvPr>
          <p:cNvSpPr/>
          <p:nvPr/>
        </p:nvSpPr>
        <p:spPr bwMode="auto">
          <a:xfrm>
            <a:off x="657674" y="3027703"/>
            <a:ext cx="802594" cy="802594"/>
          </a:xfrm>
          <a:prstGeom prst="rect">
            <a:avLst/>
          </a:prstGeom>
          <a:noFill/>
          <a:ln w="76200" cap="flat" cmpd="sng" algn="ctr">
            <a:solidFill>
              <a:schemeClr val="accent6"/>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1972265108"/>
      </p:ext>
    </p:extLst>
  </p:cSld>
  <p:clrMapOvr>
    <a:overrideClrMapping bg1="dk1" tx1="lt1" bg2="dk2" tx2="lt2" accent1="accent1" accent2="accent2" accent3="accent3" accent4="accent4" accent5="accent5" accent6="accent6" hlink="hlink" folHlink="folHlink"/>
  </p:clrMapOvr>
  <p:transition advTm="5991">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obile-background_zoom dark 1.png" descr="mobile-background_zoom dark 1.png">
            <a:extLst>
              <a:ext uri="{FF2B5EF4-FFF2-40B4-BE49-F238E27FC236}">
                <a16:creationId xmlns:a16="http://schemas.microsoft.com/office/drawing/2014/main" id="{84E1A6A4-E787-4C67-BCDC-06D96CED630E}"/>
              </a:ext>
            </a:extLst>
          </p:cNvPr>
          <p:cNvPicPr>
            <a:picLocks noChangeAspect="1"/>
          </p:cNvPicPr>
          <p:nvPr/>
        </p:nvPicPr>
        <p:blipFill>
          <a:blip r:embed="rId2">
            <a:alphaModFix amt="50123"/>
          </a:blip>
          <a:stretch>
            <a:fillRect/>
          </a:stretch>
        </p:blipFill>
        <p:spPr>
          <a:xfrm>
            <a:off x="595" y="0"/>
            <a:ext cx="12190816" cy="6858000"/>
          </a:xfrm>
          <a:prstGeom prst="rect">
            <a:avLst/>
          </a:prstGeom>
          <a:ln w="12700">
            <a:miter lim="400000"/>
          </a:ln>
        </p:spPr>
      </p:pic>
      <p:sp>
        <p:nvSpPr>
          <p:cNvPr id="3" name="GitHub for Mobile">
            <a:extLst>
              <a:ext uri="{FF2B5EF4-FFF2-40B4-BE49-F238E27FC236}">
                <a16:creationId xmlns:a16="http://schemas.microsoft.com/office/drawing/2014/main" id="{149FF630-A470-43DD-ACCC-E7E93A372F8B}"/>
              </a:ext>
            </a:extLst>
          </p:cNvPr>
          <p:cNvSpPr txBox="1"/>
          <p:nvPr/>
        </p:nvSpPr>
        <p:spPr>
          <a:xfrm>
            <a:off x="308037" y="1614816"/>
            <a:ext cx="5364993" cy="726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defTabSz="825500">
              <a:lnSpc>
                <a:spcPct val="70000"/>
              </a:lnSpc>
              <a:spcBef>
                <a:spcPts val="0"/>
              </a:spcBef>
              <a:defRPr sz="17000" spc="-340">
                <a:latin typeface="Inter Extra Bold"/>
                <a:ea typeface="Inter Extra Bold"/>
                <a:cs typeface="Inter Extra Bold"/>
                <a:sym typeface="Inter Extra Bold"/>
              </a:defRPr>
            </a:lvl1pPr>
          </a:lstStyle>
          <a:p>
            <a:pPr defTabSz="412750" hangingPunct="0"/>
            <a:r>
              <a:rPr lang="en-GB" sz="5900" kern="0" spc="-170" dirty="0" err="1">
                <a:solidFill>
                  <a:srgbClr val="FFFFFF"/>
                </a:solidFill>
              </a:rPr>
              <a:t>InnerSource</a:t>
            </a:r>
            <a:endParaRPr sz="5900" kern="0" spc="-170" dirty="0">
              <a:solidFill>
                <a:srgbClr val="FFFFFF"/>
              </a:solidFill>
            </a:endParaRPr>
          </a:p>
        </p:txBody>
      </p:sp>
      <p:sp>
        <p:nvSpPr>
          <p:cNvPr id="5" name="TextBox 4">
            <a:extLst>
              <a:ext uri="{FF2B5EF4-FFF2-40B4-BE49-F238E27FC236}">
                <a16:creationId xmlns:a16="http://schemas.microsoft.com/office/drawing/2014/main" id="{CA024CF5-D665-445F-9E47-10FCAF0897EF}"/>
              </a:ext>
            </a:extLst>
          </p:cNvPr>
          <p:cNvSpPr txBox="1"/>
          <p:nvPr/>
        </p:nvSpPr>
        <p:spPr>
          <a:xfrm>
            <a:off x="1877105" y="2802310"/>
            <a:ext cx="8437790" cy="1477328"/>
          </a:xfrm>
          <a:prstGeom prst="rect">
            <a:avLst/>
          </a:prstGeom>
          <a:noFill/>
        </p:spPr>
        <p:txBody>
          <a:bodyPr wrap="square" lIns="0" tIns="0" rIns="0" bIns="0" rtlCol="0">
            <a:spAutoFit/>
          </a:bodyPr>
          <a:lstStyle/>
          <a:p>
            <a:pPr defTabSz="410766" hangingPunct="0">
              <a:spcBef>
                <a:spcPts val="2250"/>
              </a:spcBef>
            </a:pPr>
            <a:r>
              <a:rPr lang="en-GB" sz="3200" kern="0" dirty="0">
                <a:solidFill>
                  <a:srgbClr val="FFFFFF"/>
                </a:solidFill>
                <a:latin typeface="Helvetica Neue"/>
                <a:ea typeface="Helvetica Neue"/>
                <a:cs typeface="Helvetica Neue"/>
                <a:sym typeface="Helvetica Neue"/>
              </a:rPr>
              <a:t>The sharing of knowledge, skills and code inside your organization using open source style collaboration</a:t>
            </a:r>
            <a:endParaRPr lang="en-US" sz="3200" kern="0"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7509181"/>
      </p:ext>
    </p:extLst>
  </p:cSld>
  <p:clrMapOvr>
    <a:masterClrMapping/>
  </p:clrMapOvr>
  <p:transition spd="med" advTm="8185"/>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auto">
          <a:xfrm>
            <a:off x="-17080" y="-1314"/>
            <a:ext cx="12209080" cy="685931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5600">
              <a:solidFill>
                <a:srgbClr val="000000"/>
              </a:solidFill>
              <a:latin typeface="Gill Sans" charset="0"/>
              <a:ea typeface="Heiti SC Light" charset="0"/>
              <a:cs typeface="Heiti SC Light" charset="0"/>
              <a:sym typeface="Gill Sans" charset="0"/>
            </a:endParaRPr>
          </a:p>
        </p:txBody>
      </p:sp>
      <p:pic>
        <p:nvPicPr>
          <p:cNvPr id="3" name="Picture 2" descr="A picture containing text, map&#10;&#10;Description generated with very high confidence">
            <a:extLst>
              <a:ext uri="{FF2B5EF4-FFF2-40B4-BE49-F238E27FC236}">
                <a16:creationId xmlns:a16="http://schemas.microsoft.com/office/drawing/2014/main" id="{54DB762C-FB93-4E68-891C-2FCB21103A3A}"/>
              </a:ext>
            </a:extLst>
          </p:cNvPr>
          <p:cNvPicPr>
            <a:picLocks noChangeAspect="1"/>
          </p:cNvPicPr>
          <p:nvPr/>
        </p:nvPicPr>
        <p:blipFill>
          <a:blip r:embed="rId3"/>
          <a:stretch>
            <a:fillRect/>
          </a:stretch>
        </p:blipFill>
        <p:spPr>
          <a:xfrm>
            <a:off x="4708491" y="-1314"/>
            <a:ext cx="7037529" cy="6858000"/>
          </a:xfrm>
          <a:prstGeom prst="rect">
            <a:avLst/>
          </a:prstGeom>
        </p:spPr>
      </p:pic>
      <p:sp>
        <p:nvSpPr>
          <p:cNvPr id="4" name="Title 1">
            <a:extLst>
              <a:ext uri="{FF2B5EF4-FFF2-40B4-BE49-F238E27FC236}">
                <a16:creationId xmlns:a16="http://schemas.microsoft.com/office/drawing/2014/main" id="{17EEA42A-F61A-4620-AAB3-8DD7AB276508}"/>
              </a:ext>
            </a:extLst>
          </p:cNvPr>
          <p:cNvSpPr>
            <a:spLocks noGrp="1"/>
          </p:cNvSpPr>
          <p:nvPr>
            <p:ph type="title"/>
          </p:nvPr>
        </p:nvSpPr>
        <p:spPr>
          <a:xfrm>
            <a:off x="269240" y="289511"/>
            <a:ext cx="3993271" cy="899665"/>
          </a:xfrm>
        </p:spPr>
        <p:txBody>
          <a:bodyPr>
            <a:normAutofit fontScale="90000"/>
          </a:bodyPr>
          <a:lstStyle/>
          <a:p>
            <a:r>
              <a:rPr lang="en-US" sz="4400" dirty="0">
                <a:solidFill>
                  <a:schemeClr val="bg1"/>
                </a:solidFill>
              </a:rPr>
              <a:t>Before </a:t>
            </a:r>
            <a:br>
              <a:rPr lang="en-US" sz="4400" dirty="0">
                <a:solidFill>
                  <a:schemeClr val="bg1"/>
                </a:solidFill>
              </a:rPr>
            </a:br>
            <a:r>
              <a:rPr lang="en-US" sz="4400" dirty="0">
                <a:solidFill>
                  <a:schemeClr val="bg1"/>
                </a:solidFill>
              </a:rPr>
              <a:t>Inner Source</a:t>
            </a:r>
          </a:p>
        </p:txBody>
      </p:sp>
    </p:spTree>
    <p:extLst>
      <p:ext uri="{BB962C8B-B14F-4D97-AF65-F5344CB8AC3E}">
        <p14:creationId xmlns:p14="http://schemas.microsoft.com/office/powerpoint/2010/main" val="1768264398"/>
      </p:ext>
    </p:extLst>
  </p:cSld>
  <p:clrMapOvr>
    <a:masterClrMapping/>
  </p:clrMapOvr>
  <mc:AlternateContent xmlns:mc="http://schemas.openxmlformats.org/markup-compatibility/2006">
    <mc:Choice xmlns:p14="http://schemas.microsoft.com/office/powerpoint/2010/main" Requires="p14">
      <p:transition p14:dur="10" advTm="2944"/>
    </mc:Choice>
    <mc:Fallback>
      <p:transition advTm="2944"/>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bwMode="auto">
          <a:xfrm>
            <a:off x="-17080" y="-1314"/>
            <a:ext cx="12209080" cy="6859314"/>
          </a:xfrm>
          <a:prstGeom prst="rect">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5600">
              <a:solidFill>
                <a:srgbClr val="000000"/>
              </a:solidFill>
              <a:latin typeface="Gill Sans" charset="0"/>
              <a:ea typeface="Heiti SC Light" charset="0"/>
              <a:cs typeface="Heiti SC Light" charset="0"/>
              <a:sym typeface="Gill Sans" charset="0"/>
            </a:endParaRPr>
          </a:p>
        </p:txBody>
      </p:sp>
      <p:pic>
        <p:nvPicPr>
          <p:cNvPr id="3" name="Picture 2" descr="A picture containing text, map&#10;&#10;Description generated with very high confidence">
            <a:extLst>
              <a:ext uri="{FF2B5EF4-FFF2-40B4-BE49-F238E27FC236}">
                <a16:creationId xmlns:a16="http://schemas.microsoft.com/office/drawing/2014/main" id="{54DB762C-FB93-4E68-891C-2FCB21103A3A}"/>
              </a:ext>
            </a:extLst>
          </p:cNvPr>
          <p:cNvPicPr>
            <a:picLocks noChangeAspect="1"/>
          </p:cNvPicPr>
          <p:nvPr/>
        </p:nvPicPr>
        <p:blipFill rotWithShape="1">
          <a:blip r:embed="rId3"/>
          <a:srcRect l="513" t="14165" b="6424"/>
          <a:stretch/>
        </p:blipFill>
        <p:spPr>
          <a:xfrm>
            <a:off x="-6327648" y="-2788920"/>
            <a:ext cx="17410176" cy="13542264"/>
          </a:xfrm>
          <a:prstGeom prst="rect">
            <a:avLst/>
          </a:prstGeom>
        </p:spPr>
      </p:pic>
    </p:spTree>
    <p:extLst>
      <p:ext uri="{BB962C8B-B14F-4D97-AF65-F5344CB8AC3E}">
        <p14:creationId xmlns:p14="http://schemas.microsoft.com/office/powerpoint/2010/main" val="34863073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906">
        <p159:morph option="byObject"/>
      </p:transition>
    </mc:Choice>
    <mc:Fallback>
      <p:transition spd="slow" advTm="13906">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DF15-9FA9-414E-BB97-E0658BD6195A}"/>
              </a:ext>
            </a:extLst>
          </p:cNvPr>
          <p:cNvSpPr>
            <a:spLocks noGrp="1"/>
          </p:cNvSpPr>
          <p:nvPr>
            <p:ph type="title"/>
          </p:nvPr>
        </p:nvSpPr>
        <p:spPr>
          <a:xfrm>
            <a:off x="1713208" y="1172592"/>
            <a:ext cx="9141619" cy="1661993"/>
          </a:xfrm>
        </p:spPr>
        <p:txBody>
          <a:bodyPr/>
          <a:lstStyle/>
          <a:p>
            <a:r>
              <a:rPr lang="en-US" sz="6000" b="0" dirty="0">
                <a:latin typeface="+mn-lt"/>
              </a:rPr>
              <a:t>The trouble with </a:t>
            </a:r>
            <a:r>
              <a:rPr lang="en-US" sz="6000" b="0" dirty="0">
                <a:solidFill>
                  <a:schemeClr val="bg2">
                    <a:lumMod val="60000"/>
                    <a:lumOff val="40000"/>
                  </a:schemeClr>
                </a:solidFill>
              </a:rPr>
              <a:t>incentives</a:t>
            </a:r>
            <a:r>
              <a:rPr lang="en-US" sz="6000" b="0" dirty="0">
                <a:latin typeface="+mn-lt"/>
              </a:rPr>
              <a:t> is that they work</a:t>
            </a:r>
          </a:p>
        </p:txBody>
      </p:sp>
      <p:sp>
        <p:nvSpPr>
          <p:cNvPr id="3" name="Text Placeholder 2">
            <a:extLst>
              <a:ext uri="{FF2B5EF4-FFF2-40B4-BE49-F238E27FC236}">
                <a16:creationId xmlns:a16="http://schemas.microsoft.com/office/drawing/2014/main" id="{2179213F-AE35-E44C-B04E-8AB39319D062}"/>
              </a:ext>
            </a:extLst>
          </p:cNvPr>
          <p:cNvSpPr>
            <a:spLocks noGrp="1"/>
          </p:cNvSpPr>
          <p:nvPr>
            <p:ph type="body" sz="quarter" idx="12"/>
          </p:nvPr>
        </p:nvSpPr>
        <p:spPr>
          <a:xfrm>
            <a:off x="1713208" y="3280084"/>
            <a:ext cx="9141619" cy="492443"/>
          </a:xfrm>
        </p:spPr>
        <p:txBody>
          <a:bodyPr/>
          <a:lstStyle/>
          <a:p>
            <a:pPr algn="r"/>
            <a:r>
              <a:rPr lang="en-US" sz="3200" dirty="0"/>
              <a:t>- Leonard Sherman</a:t>
            </a:r>
          </a:p>
        </p:txBody>
      </p:sp>
    </p:spTree>
    <p:extLst>
      <p:ext uri="{BB962C8B-B14F-4D97-AF65-F5344CB8AC3E}">
        <p14:creationId xmlns:p14="http://schemas.microsoft.com/office/powerpoint/2010/main" val="2912169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Tm="16949">
        <p:fade/>
      </p:transition>
    </mc:Choice>
    <mc:Fallback>
      <p:transition spd="med" advTm="1694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75000"/>
                <a:lumOff val="25000"/>
              </a:schemeClr>
            </a:gs>
            <a:gs pos="100000">
              <a:schemeClr val="bg1"/>
            </a:gs>
          </a:gsLst>
          <a:lin ang="3000000" scaled="0"/>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5CC9DE-BBAC-4DDC-990E-956FCC93D598}"/>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0BEE63C8-A018-9341-A9B4-76A5DF31E7E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4572" b="1536"/>
          <a:stretch/>
        </p:blipFill>
        <p:spPr>
          <a:xfrm>
            <a:off x="-13856" y="192862"/>
            <a:ext cx="7663523" cy="6665138"/>
          </a:xfrm>
          <a:prstGeom prst="rect">
            <a:avLst/>
          </a:prstGeom>
        </p:spPr>
      </p:pic>
      <p:sp>
        <p:nvSpPr>
          <p:cNvPr id="8" name="Rectangle 7">
            <a:extLst>
              <a:ext uri="{FF2B5EF4-FFF2-40B4-BE49-F238E27FC236}">
                <a16:creationId xmlns:a16="http://schemas.microsoft.com/office/drawing/2014/main" id="{9D58CFB4-4740-FC4B-9EFF-D256C9F81E48}"/>
              </a:ext>
            </a:extLst>
          </p:cNvPr>
          <p:cNvSpPr/>
          <p:nvPr/>
        </p:nvSpPr>
        <p:spPr bwMode="auto">
          <a:xfrm>
            <a:off x="-13856" y="0"/>
            <a:ext cx="12192000" cy="6858000"/>
          </a:xfrm>
          <a:prstGeom prst="rect">
            <a:avLst/>
          </a:prstGeom>
          <a:gradFill flip="none" rotWithShape="1">
            <a:gsLst>
              <a:gs pos="27000">
                <a:srgbClr val="000000">
                  <a:alpha val="20000"/>
                </a:srgbClr>
              </a:gs>
              <a:gs pos="0">
                <a:schemeClr val="bg1">
                  <a:alpha val="10000"/>
                  <a:lumMod val="100000"/>
                </a:schemeClr>
              </a:gs>
              <a:gs pos="49000">
                <a:schemeClr val="bg1">
                  <a:lumMod val="50000"/>
                  <a:alpha val="50000"/>
                </a:schemeClr>
              </a:gs>
              <a:gs pos="100000">
                <a:schemeClr val="bg1">
                  <a:lumMod val="50000"/>
                  <a:alpha val="90000"/>
                </a:schemeClr>
              </a:gs>
            </a:gsLst>
            <a:lin ang="1200000" scaled="0"/>
            <a:tileRect/>
          </a:gra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5600" b="0" i="0" u="none" strike="noStrike" kern="1200" cap="none" spc="0" normalizeH="0" baseline="0" noProof="0" dirty="0">
              <a:ln>
                <a:noFill/>
              </a:ln>
              <a:solidFill>
                <a:srgbClr val="000000"/>
              </a:solidFill>
              <a:effectLst/>
              <a:uLnTx/>
              <a:uFillTx/>
              <a:latin typeface="Gill Sans" charset="0"/>
              <a:ea typeface="Heiti SC Light" charset="0"/>
              <a:cs typeface="Heiti SC Light" charset="0"/>
              <a:sym typeface="Gill Sans" charset="0"/>
            </a:endParaRPr>
          </a:p>
        </p:txBody>
      </p:sp>
      <p:sp>
        <p:nvSpPr>
          <p:cNvPr id="2" name="Title 1"/>
          <p:cNvSpPr>
            <a:spLocks noGrp="1"/>
          </p:cNvSpPr>
          <p:nvPr>
            <p:ph type="title"/>
          </p:nvPr>
        </p:nvSpPr>
        <p:spPr>
          <a:xfrm>
            <a:off x="5150418" y="1556616"/>
            <a:ext cx="6637029" cy="946150"/>
          </a:xfrm>
        </p:spPr>
        <p:txBody>
          <a:bodyPr>
            <a:noAutofit/>
          </a:bodyPr>
          <a:lstStyle/>
          <a:p>
            <a:r>
              <a:rPr lang="en-US" sz="5400" dirty="0">
                <a:solidFill>
                  <a:schemeClr val="tx1"/>
                </a:solidFill>
                <a:latin typeface="Segoe UI Light" panose="020B0502040204020203" pitchFamily="34" charset="0"/>
                <a:cs typeface="Segoe UI Light" panose="020B0502040204020203" pitchFamily="34" charset="0"/>
              </a:rPr>
              <a:t>“</a:t>
            </a:r>
            <a:r>
              <a:rPr lang="en-US" sz="5400" spc="-100" dirty="0">
                <a:latin typeface="Segoe UI Light" panose="020B0502040204020203" pitchFamily="34" charset="0"/>
                <a:cs typeface="Segoe UI Light" panose="020B0502040204020203" pitchFamily="34" charset="0"/>
              </a:rPr>
              <a:t>Microsoft was on the </a:t>
            </a:r>
            <a:r>
              <a:rPr lang="en-US" sz="5400" b="1" spc="-100" dirty="0">
                <a:latin typeface="Segoe UI Semibold" panose="020B0502040204020203" pitchFamily="34" charset="0"/>
                <a:cs typeface="Segoe UI Semibold" panose="020B0502040204020203" pitchFamily="34" charset="0"/>
              </a:rPr>
              <a:t>wrong</a:t>
            </a:r>
            <a:r>
              <a:rPr lang="en-US" sz="5400" spc="-100" dirty="0">
                <a:latin typeface="Segoe UI Light" panose="020B0502040204020203" pitchFamily="34" charset="0"/>
                <a:cs typeface="Segoe UI Light" panose="020B0502040204020203" pitchFamily="34" charset="0"/>
              </a:rPr>
              <a:t> side of history</a:t>
            </a:r>
            <a:r>
              <a:rPr lang="en-US" sz="5400" spc="-100" dirty="0">
                <a:solidFill>
                  <a:schemeClr val="tx1"/>
                </a:solidFill>
                <a:latin typeface="Segoe UI Light" panose="020B0502040204020203" pitchFamily="34" charset="0"/>
                <a:cs typeface="Segoe UI Light" panose="020B0502040204020203" pitchFamily="34" charset="0"/>
              </a:rPr>
              <a:t>.</a:t>
            </a:r>
            <a:r>
              <a:rPr lang="en-US" sz="5400" dirty="0">
                <a:solidFill>
                  <a:schemeClr val="tx1"/>
                </a:solidFill>
                <a:latin typeface="Segoe UI Light" panose="020B0502040204020203" pitchFamily="34" charset="0"/>
                <a:cs typeface="Segoe UI Light" panose="020B0502040204020203" pitchFamily="34" charset="0"/>
              </a:rPr>
              <a:t>”</a:t>
            </a:r>
          </a:p>
        </p:txBody>
      </p:sp>
      <p:sp>
        <p:nvSpPr>
          <p:cNvPr id="7" name="Title 1"/>
          <p:cNvSpPr txBox="1">
            <a:spLocks/>
          </p:cNvSpPr>
          <p:nvPr/>
        </p:nvSpPr>
        <p:spPr bwMode="auto">
          <a:xfrm>
            <a:off x="6313257" y="3049102"/>
            <a:ext cx="4926271" cy="558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19050" tIns="19050" rIns="19050" bIns="19050" numCol="1" anchor="ctr" anchorCtr="0" compatLnSpc="1">
            <a:prstTxWarp prst="textNoShape">
              <a:avLst/>
            </a:prstTxWarp>
          </a:bodyPr>
          <a:lstStyle>
            <a:lvl1pPr algn="l" rtl="0" eaLnBrk="0" fontAlgn="base" hangingPunct="0">
              <a:spcBef>
                <a:spcPct val="0"/>
              </a:spcBef>
              <a:spcAft>
                <a:spcPct val="0"/>
              </a:spcAft>
              <a:defRPr sz="7200">
                <a:solidFill>
                  <a:srgbClr val="FFFFFF"/>
                </a:solidFill>
                <a:latin typeface="Segoe UI Light" panose="020B0502040204020203" pitchFamily="34" charset="0"/>
                <a:ea typeface="+mj-ea"/>
                <a:cs typeface="Segoe UI Light" panose="020B0502040204020203" pitchFamily="34" charset="0"/>
                <a:sym typeface="Arial Bold" panose="020B0704020202020204" pitchFamily="34" charset="0"/>
              </a:defRPr>
            </a:lvl1pPr>
            <a:lvl2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2pPr>
            <a:lvl3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3pPr>
            <a:lvl4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4pPr>
            <a:lvl5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5pPr>
            <a:lvl6pPr marL="4572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6pPr>
            <a:lvl7pPr marL="9144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7pPr>
            <a:lvl8pPr marL="13716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8pPr>
            <a:lvl9pPr marL="18288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300" b="0" i="0" u="none" strike="noStrike" kern="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sym typeface="Arial Bold" panose="020B0704020202020204" pitchFamily="34" charset="0"/>
              </a:rPr>
              <a:t>- </a:t>
            </a:r>
            <a:r>
              <a:rPr lang="en-US" sz="3300" kern="0" dirty="0">
                <a:solidFill>
                  <a:prstClr val="white"/>
                </a:solidFill>
              </a:rPr>
              <a:t>Brad Smith</a:t>
            </a:r>
            <a:endParaRPr kumimoji="0" lang="en-US" sz="3300" b="0" i="0" u="none" strike="noStrike" kern="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sym typeface="Arial Bold" panose="020B0704020202020204" pitchFamily="34" charset="0"/>
            </a:endParaRPr>
          </a:p>
        </p:txBody>
      </p:sp>
    </p:spTree>
    <p:extLst>
      <p:ext uri="{BB962C8B-B14F-4D97-AF65-F5344CB8AC3E}">
        <p14:creationId xmlns:p14="http://schemas.microsoft.com/office/powerpoint/2010/main" val="1757224809"/>
      </p:ext>
    </p:extLst>
  </p:cSld>
  <p:clrMapOvr>
    <a:masterClrMapping/>
  </p:clrMapOvr>
  <mc:AlternateContent xmlns:mc="http://schemas.openxmlformats.org/markup-compatibility/2006">
    <mc:Choice xmlns:p14="http://schemas.microsoft.com/office/powerpoint/2010/main" Requires="p14">
      <p:transition spd="med" p14:dur="700" advTm="16094">
        <p:fade/>
      </p:transition>
    </mc:Choice>
    <mc:Fallback>
      <p:transition spd="med" advTm="16094">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8E2F6-8C3A-43E2-83A8-DB3F195456AE}"/>
              </a:ext>
            </a:extLst>
          </p:cNvPr>
          <p:cNvSpPr>
            <a:spLocks noGrp="1"/>
          </p:cNvSpPr>
          <p:nvPr>
            <p:ph type="title"/>
          </p:nvPr>
        </p:nvSpPr>
        <p:spPr/>
        <p:txBody>
          <a:bodyPr/>
          <a:lstStyle/>
          <a:p>
            <a:r>
              <a:rPr lang="en-GB" dirty="0">
                <a:solidFill>
                  <a:schemeClr val="bg1"/>
                </a:solidFill>
              </a:rPr>
              <a:t>Incentives for </a:t>
            </a:r>
            <a:r>
              <a:rPr lang="en-GB" dirty="0" err="1">
                <a:solidFill>
                  <a:schemeClr val="bg1"/>
                </a:solidFill>
              </a:rPr>
              <a:t>InnerSource</a:t>
            </a:r>
            <a:endParaRPr lang="en-US" dirty="0">
              <a:solidFill>
                <a:schemeClr val="bg1"/>
              </a:solidFill>
            </a:endParaRPr>
          </a:p>
        </p:txBody>
      </p:sp>
      <p:sp>
        <p:nvSpPr>
          <p:cNvPr id="5" name="Text Placeholder 2">
            <a:extLst>
              <a:ext uri="{FF2B5EF4-FFF2-40B4-BE49-F238E27FC236}">
                <a16:creationId xmlns:a16="http://schemas.microsoft.com/office/drawing/2014/main" id="{0243B04E-180C-4C9B-8E06-FC593C286676}"/>
              </a:ext>
            </a:extLst>
          </p:cNvPr>
          <p:cNvSpPr txBox="1">
            <a:spLocks/>
          </p:cNvSpPr>
          <p:nvPr/>
        </p:nvSpPr>
        <p:spPr>
          <a:xfrm>
            <a:off x="521166" y="1937370"/>
            <a:ext cx="7680534" cy="11082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2353"/>
              </a:spcAft>
            </a:pPr>
            <a:r>
              <a:rPr lang="en-GB" sz="2800" dirty="0">
                <a:solidFill>
                  <a:srgbClr val="FFFFFF"/>
                </a:solidFill>
                <a:latin typeface="Segoe UI"/>
                <a:sym typeface="Helvetica Neue"/>
              </a:rPr>
              <a:t>Make the sharing of knowledge, skills and code inside the organization a key priority.</a:t>
            </a:r>
          </a:p>
          <a:p>
            <a:pPr>
              <a:spcAft>
                <a:spcPts val="2353"/>
              </a:spcAft>
            </a:pPr>
            <a:endParaRPr lang="en-GB" sz="2800" dirty="0">
              <a:solidFill>
                <a:srgbClr val="FFFFFF"/>
              </a:solidFill>
              <a:latin typeface="Segoe UI"/>
              <a:sym typeface="Helvetica Neue"/>
            </a:endParaRPr>
          </a:p>
        </p:txBody>
      </p:sp>
      <p:sp>
        <p:nvSpPr>
          <p:cNvPr id="7" name="TextBox 6">
            <a:extLst>
              <a:ext uri="{FF2B5EF4-FFF2-40B4-BE49-F238E27FC236}">
                <a16:creationId xmlns:a16="http://schemas.microsoft.com/office/drawing/2014/main" id="{CE31100D-A2E8-4E86-9217-D55980EF530C}"/>
              </a:ext>
            </a:extLst>
          </p:cNvPr>
          <p:cNvSpPr txBox="1"/>
          <p:nvPr/>
        </p:nvSpPr>
        <p:spPr>
          <a:xfrm>
            <a:off x="584250" y="3429000"/>
            <a:ext cx="6815663" cy="2049792"/>
          </a:xfrm>
          <a:prstGeom prst="rect">
            <a:avLst/>
          </a:prstGeom>
          <a:noFill/>
        </p:spPr>
        <p:txBody>
          <a:bodyPr wrap="square" lIns="182880" tIns="146304" rIns="182880" bIns="146304" rtlCol="0">
            <a:spAutoFit/>
          </a:bodyPr>
          <a:lstStyle/>
          <a:p>
            <a:pPr marL="342900" indent="-342900" defTabSz="914367">
              <a:spcAft>
                <a:spcPts val="1800"/>
              </a:spcAft>
              <a:buFont typeface="Arial" panose="020B0604020202020204" pitchFamily="34" charset="0"/>
              <a:buChar char="•"/>
            </a:pPr>
            <a:r>
              <a:rPr lang="en-GB" sz="2800" dirty="0">
                <a:solidFill>
                  <a:srgbClr val="FFFFFF"/>
                </a:solidFill>
                <a:latin typeface="Segoe UI"/>
                <a:ea typeface="Helvetica Neue"/>
                <a:cs typeface="Helvetica Neue"/>
                <a:sym typeface="Helvetica Neue"/>
              </a:rPr>
              <a:t>Encourage sharing (supply </a:t>
            </a:r>
            <a:r>
              <a:rPr lang="en-GB" sz="2800" dirty="0">
                <a:solidFill>
                  <a:srgbClr val="FFFFFF"/>
                </a:solidFill>
                <a:latin typeface="Segoe UI Semibold"/>
                <a:ea typeface="Helvetica Neue"/>
                <a:cs typeface="Helvetica Neue"/>
                <a:sym typeface="Helvetica Neue"/>
              </a:rPr>
              <a:t>&amp; demand</a:t>
            </a:r>
            <a:r>
              <a:rPr lang="en-GB" sz="2800" dirty="0">
                <a:solidFill>
                  <a:srgbClr val="FFFFFF"/>
                </a:solidFill>
                <a:latin typeface="Segoe UI"/>
                <a:ea typeface="Helvetica Neue"/>
                <a:cs typeface="Helvetica Neue"/>
                <a:sym typeface="Helvetica Neue"/>
              </a:rPr>
              <a:t>)</a:t>
            </a:r>
          </a:p>
          <a:p>
            <a:pPr marL="342900" indent="-342900" defTabSz="914367">
              <a:spcAft>
                <a:spcPts val="1800"/>
              </a:spcAft>
              <a:buFont typeface="Arial" panose="020B0604020202020204" pitchFamily="34" charset="0"/>
              <a:buChar char="•"/>
            </a:pPr>
            <a:r>
              <a:rPr lang="en-US" sz="2800" dirty="0">
                <a:solidFill>
                  <a:srgbClr val="FFFFFF"/>
                </a:solidFill>
                <a:latin typeface="Segoe UI"/>
                <a:ea typeface="Helvetica Neue"/>
                <a:cs typeface="Helvetica Neue"/>
                <a:sym typeface="Helvetica Neue"/>
              </a:rPr>
              <a:t>Executive leadership vision &amp; support</a:t>
            </a:r>
          </a:p>
          <a:p>
            <a:pPr marL="342900" indent="-342900" defTabSz="914367">
              <a:spcAft>
                <a:spcPts val="1800"/>
              </a:spcAft>
              <a:buFont typeface="Arial" panose="020B0604020202020204" pitchFamily="34" charset="0"/>
              <a:buChar char="•"/>
            </a:pPr>
            <a:r>
              <a:rPr lang="en-US" sz="2800" dirty="0">
                <a:solidFill>
                  <a:srgbClr val="FFFFFF"/>
                </a:solidFill>
                <a:latin typeface="Segoe UI"/>
                <a:ea typeface="Helvetica Neue"/>
                <a:cs typeface="Helvetica Neue"/>
                <a:sym typeface="Helvetica Neue"/>
              </a:rPr>
              <a:t>Highlight and reward sharing teams</a:t>
            </a:r>
          </a:p>
        </p:txBody>
      </p:sp>
      <p:pic>
        <p:nvPicPr>
          <p:cNvPr id="9" name="Picture 2" descr="Connects Impact circle chart">
            <a:extLst>
              <a:ext uri="{FF2B5EF4-FFF2-40B4-BE49-F238E27FC236}">
                <a16:creationId xmlns:a16="http://schemas.microsoft.com/office/drawing/2014/main" id="{70AA9E3B-28BD-415D-9B9A-DAC8189217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11"/>
          <a:stretch/>
        </p:blipFill>
        <p:spPr bwMode="auto">
          <a:xfrm>
            <a:off x="7462995" y="2131023"/>
            <a:ext cx="4391547" cy="41367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F154770-21CE-144A-BF46-2D8F56E6B0FD}"/>
              </a:ext>
            </a:extLst>
          </p:cNvPr>
          <p:cNvSpPr txBox="1"/>
          <p:nvPr/>
        </p:nvSpPr>
        <p:spPr>
          <a:xfrm>
            <a:off x="8920078" y="6293078"/>
            <a:ext cx="1424301" cy="215444"/>
          </a:xfrm>
          <a:prstGeom prst="rect">
            <a:avLst/>
          </a:prstGeom>
          <a:noFill/>
        </p:spPr>
        <p:txBody>
          <a:bodyPr wrap="none" lIns="0" tIns="0" rIns="0" bIns="0" rtlCol="0">
            <a:spAutoFit/>
          </a:bodyPr>
          <a:lstStyle/>
          <a:p>
            <a:pPr algn="l"/>
            <a:r>
              <a:rPr lang="en-US" sz="1400" dirty="0">
                <a:solidFill>
                  <a:schemeClr val="bg1"/>
                </a:solidFill>
              </a:rPr>
              <a:t>Measuring impact</a:t>
            </a:r>
          </a:p>
        </p:txBody>
      </p:sp>
    </p:spTree>
    <p:extLst>
      <p:ext uri="{BB962C8B-B14F-4D97-AF65-F5344CB8AC3E}">
        <p14:creationId xmlns:p14="http://schemas.microsoft.com/office/powerpoint/2010/main" val="3731624777"/>
      </p:ext>
    </p:extLst>
  </p:cSld>
  <p:clrMapOvr>
    <a:masterClrMapping/>
  </p:clrMapOvr>
  <p:transition advTm="61625">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221"/>
          <p:cNvSpPr/>
          <p:nvPr/>
        </p:nvSpPr>
        <p:spPr>
          <a:xfrm>
            <a:off x="610378" y="4860676"/>
            <a:ext cx="10971244" cy="1712157"/>
          </a:xfrm>
          <a:prstGeom prst="roundRect">
            <a:avLst>
              <a:gd name="adj" fmla="val 8488"/>
            </a:avLst>
          </a:prstGeom>
          <a:solidFill>
            <a:srgbClr val="F6F8FA"/>
          </a:solidFill>
          <a:ln>
            <a:noFill/>
          </a:ln>
        </p:spPr>
        <p:txBody>
          <a:bodyPr spcFirstLastPara="1" wrap="square" lIns="121883" tIns="121883" rIns="121883" bIns="121883" anchor="ctr" anchorCtr="0">
            <a:noAutofit/>
          </a:bodyPr>
          <a:lstStyle/>
          <a:p>
            <a:endParaRPr sz="2400"/>
          </a:p>
        </p:txBody>
      </p:sp>
      <p:pic>
        <p:nvPicPr>
          <p:cNvPr id="1087" name="Google Shape;1087;p221"/>
          <p:cNvPicPr preferRelativeResize="0"/>
          <p:nvPr/>
        </p:nvPicPr>
        <p:blipFill>
          <a:blip r:embed="rId3">
            <a:alphaModFix/>
          </a:blip>
          <a:stretch>
            <a:fillRect/>
          </a:stretch>
        </p:blipFill>
        <p:spPr>
          <a:xfrm>
            <a:off x="8453941" y="3600552"/>
            <a:ext cx="2186185" cy="392832"/>
          </a:xfrm>
          <a:prstGeom prst="rect">
            <a:avLst/>
          </a:prstGeom>
          <a:noFill/>
          <a:ln>
            <a:noFill/>
          </a:ln>
        </p:spPr>
      </p:pic>
      <p:pic>
        <p:nvPicPr>
          <p:cNvPr id="1088" name="Google Shape;1088;p221"/>
          <p:cNvPicPr preferRelativeResize="0"/>
          <p:nvPr/>
        </p:nvPicPr>
        <p:blipFill>
          <a:blip r:embed="rId4">
            <a:alphaModFix/>
          </a:blip>
          <a:stretch>
            <a:fillRect/>
          </a:stretch>
        </p:blipFill>
        <p:spPr>
          <a:xfrm>
            <a:off x="4589802" y="3214070"/>
            <a:ext cx="2331592" cy="1165796"/>
          </a:xfrm>
          <a:prstGeom prst="rect">
            <a:avLst/>
          </a:prstGeom>
          <a:noFill/>
          <a:ln>
            <a:noFill/>
          </a:ln>
        </p:spPr>
      </p:pic>
      <p:pic>
        <p:nvPicPr>
          <p:cNvPr id="1089" name="Google Shape;1089;p221"/>
          <p:cNvPicPr preferRelativeResize="0"/>
          <p:nvPr/>
        </p:nvPicPr>
        <p:blipFill>
          <a:blip r:embed="rId5">
            <a:alphaModFix/>
          </a:blip>
          <a:stretch>
            <a:fillRect/>
          </a:stretch>
        </p:blipFill>
        <p:spPr>
          <a:xfrm>
            <a:off x="1105463" y="1470229"/>
            <a:ext cx="2521255" cy="748579"/>
          </a:xfrm>
          <a:prstGeom prst="rect">
            <a:avLst/>
          </a:prstGeom>
          <a:noFill/>
          <a:ln>
            <a:noFill/>
          </a:ln>
        </p:spPr>
      </p:pic>
      <p:pic>
        <p:nvPicPr>
          <p:cNvPr id="1090" name="Google Shape;1090;p221"/>
          <p:cNvPicPr preferRelativeResize="0"/>
          <p:nvPr/>
        </p:nvPicPr>
        <p:blipFill>
          <a:blip r:embed="rId6">
            <a:alphaModFix/>
          </a:blip>
          <a:stretch>
            <a:fillRect/>
          </a:stretch>
        </p:blipFill>
        <p:spPr>
          <a:xfrm>
            <a:off x="984926" y="5257150"/>
            <a:ext cx="2298051" cy="919223"/>
          </a:xfrm>
          <a:prstGeom prst="rect">
            <a:avLst/>
          </a:prstGeom>
          <a:noFill/>
          <a:ln>
            <a:noFill/>
          </a:ln>
        </p:spPr>
      </p:pic>
      <p:sp>
        <p:nvSpPr>
          <p:cNvPr id="1091" name="Google Shape;1091;p221"/>
          <p:cNvSpPr txBox="1"/>
          <p:nvPr/>
        </p:nvSpPr>
        <p:spPr>
          <a:xfrm>
            <a:off x="983691" y="2443062"/>
            <a:ext cx="2828399" cy="788688"/>
          </a:xfrm>
          <a:prstGeom prst="rect">
            <a:avLst/>
          </a:prstGeom>
          <a:noFill/>
          <a:ln>
            <a:noFill/>
          </a:ln>
        </p:spPr>
        <p:txBody>
          <a:bodyPr spcFirstLastPara="1" wrap="square" lIns="121883" tIns="121883" rIns="121883" bIns="121883" anchor="t" anchorCtr="0">
            <a:noAutofit/>
          </a:bodyPr>
          <a:lstStyle/>
          <a:p>
            <a:r>
              <a:rPr lang="en" sz="1372" dirty="0">
                <a:solidFill>
                  <a:srgbClr val="434343"/>
                </a:solidFill>
                <a:ea typeface="Helvetica Neue"/>
                <a:cs typeface="Helvetica Neue"/>
                <a:sym typeface="Helvetica Neue"/>
              </a:rPr>
              <a:t>Rewrote Nationwide Financial 6-months ahead of schedule and 40% below budget</a:t>
            </a:r>
            <a:endParaRPr sz="1372" dirty="0">
              <a:solidFill>
                <a:srgbClr val="434343"/>
              </a:solidFill>
              <a:ea typeface="Helvetica Neue"/>
              <a:cs typeface="Helvetica Neue"/>
              <a:sym typeface="Helvetica Neue"/>
            </a:endParaRPr>
          </a:p>
        </p:txBody>
      </p:sp>
      <p:sp>
        <p:nvSpPr>
          <p:cNvPr id="1092" name="Google Shape;1092;p221"/>
          <p:cNvSpPr txBox="1">
            <a:spLocks noGrp="1"/>
          </p:cNvSpPr>
          <p:nvPr>
            <p:ph type="title"/>
          </p:nvPr>
        </p:nvSpPr>
        <p:spPr>
          <a:xfrm>
            <a:off x="659615" y="272764"/>
            <a:ext cx="10971244" cy="678304"/>
          </a:xfrm>
          <a:prstGeom prst="rect">
            <a:avLst/>
          </a:prstGeom>
        </p:spPr>
        <p:txBody>
          <a:bodyPr spcFirstLastPara="1" vert="horz" wrap="square" lIns="25397" tIns="25397" rIns="25397" bIns="25397" rtlCol="0" anchor="ctr" anchorCtr="0">
            <a:noAutofit/>
          </a:bodyPr>
          <a:lstStyle/>
          <a:p>
            <a:pPr algn="l"/>
            <a:r>
              <a:rPr lang="en-GB" sz="3921" b="0" dirty="0"/>
              <a:t>I</a:t>
            </a:r>
            <a:r>
              <a:rPr lang="en-US" sz="3921" b="0" dirty="0" err="1"/>
              <a:t>nner</a:t>
            </a:r>
            <a:r>
              <a:rPr lang="en-US" sz="3921" b="0" dirty="0"/>
              <a:t> source &amp; open source in other companies</a:t>
            </a:r>
            <a:endParaRPr sz="3921" b="0" dirty="0"/>
          </a:p>
        </p:txBody>
      </p:sp>
      <p:sp>
        <p:nvSpPr>
          <p:cNvPr id="1093" name="Google Shape;1093;p221"/>
          <p:cNvSpPr txBox="1"/>
          <p:nvPr/>
        </p:nvSpPr>
        <p:spPr>
          <a:xfrm>
            <a:off x="984925" y="2156510"/>
            <a:ext cx="2828399" cy="463954"/>
          </a:xfrm>
          <a:prstGeom prst="rect">
            <a:avLst/>
          </a:prstGeom>
          <a:noFill/>
          <a:ln>
            <a:noFill/>
          </a:ln>
        </p:spPr>
        <p:txBody>
          <a:bodyPr spcFirstLastPara="1" wrap="square" lIns="121883" tIns="121883" rIns="121883" bIns="121883" anchor="t" anchorCtr="0">
            <a:noAutofit/>
          </a:bodyPr>
          <a:lstStyle/>
          <a:p>
            <a:pPr>
              <a:lnSpc>
                <a:spcPct val="125000"/>
              </a:lnSpc>
              <a:spcAft>
                <a:spcPts val="1333"/>
              </a:spcAft>
            </a:pPr>
            <a:r>
              <a:rPr lang="en" sz="1372">
                <a:solidFill>
                  <a:srgbClr val="22282E"/>
                </a:solidFill>
                <a:latin typeface="+mj-lt"/>
                <a:ea typeface="Helvetica Neue"/>
                <a:cs typeface="Helvetica Neue"/>
                <a:sym typeface="Helvetica Neue"/>
              </a:rPr>
              <a:t>90% reduction in merge times</a:t>
            </a:r>
            <a:endParaRPr sz="1372">
              <a:latin typeface="+mj-lt"/>
            </a:endParaRPr>
          </a:p>
        </p:txBody>
      </p:sp>
      <p:sp>
        <p:nvSpPr>
          <p:cNvPr id="1094" name="Google Shape;1094;p221"/>
          <p:cNvSpPr txBox="1"/>
          <p:nvPr/>
        </p:nvSpPr>
        <p:spPr>
          <a:xfrm>
            <a:off x="4426104" y="4169531"/>
            <a:ext cx="2828399" cy="483131"/>
          </a:xfrm>
          <a:prstGeom prst="rect">
            <a:avLst/>
          </a:prstGeom>
          <a:noFill/>
          <a:ln>
            <a:noFill/>
          </a:ln>
        </p:spPr>
        <p:txBody>
          <a:bodyPr spcFirstLastPara="1" wrap="square" lIns="121883" tIns="121883" rIns="121883" bIns="121883" anchor="t" anchorCtr="0">
            <a:noAutofit/>
          </a:bodyPr>
          <a:lstStyle/>
          <a:p>
            <a:pPr>
              <a:lnSpc>
                <a:spcPct val="125000"/>
              </a:lnSpc>
              <a:spcAft>
                <a:spcPts val="1333"/>
              </a:spcAft>
            </a:pPr>
            <a:r>
              <a:rPr lang="en" sz="1333" b="1">
                <a:solidFill>
                  <a:srgbClr val="22282E"/>
                </a:solidFill>
                <a:ea typeface="Helvetica Neue"/>
                <a:cs typeface="Helvetica Neue"/>
                <a:sym typeface="Helvetica Neue"/>
              </a:rPr>
              <a:t>4x increase in performance</a:t>
            </a:r>
            <a:endParaRPr sz="1333"/>
          </a:p>
        </p:txBody>
      </p:sp>
      <p:sp>
        <p:nvSpPr>
          <p:cNvPr id="1095" name="Google Shape;1095;p221"/>
          <p:cNvSpPr txBox="1"/>
          <p:nvPr/>
        </p:nvSpPr>
        <p:spPr>
          <a:xfrm>
            <a:off x="8375210" y="4169531"/>
            <a:ext cx="2828399" cy="483131"/>
          </a:xfrm>
          <a:prstGeom prst="rect">
            <a:avLst/>
          </a:prstGeom>
          <a:noFill/>
          <a:ln>
            <a:noFill/>
          </a:ln>
        </p:spPr>
        <p:txBody>
          <a:bodyPr spcFirstLastPara="1" wrap="square" lIns="121883" tIns="121883" rIns="121883" bIns="121883" anchor="t" anchorCtr="0">
            <a:noAutofit/>
          </a:bodyPr>
          <a:lstStyle/>
          <a:p>
            <a:pPr>
              <a:lnSpc>
                <a:spcPct val="125000"/>
              </a:lnSpc>
              <a:spcAft>
                <a:spcPts val="1333"/>
              </a:spcAft>
            </a:pPr>
            <a:r>
              <a:rPr lang="en" sz="1333" b="1">
                <a:solidFill>
                  <a:srgbClr val="22282E"/>
                </a:solidFill>
                <a:ea typeface="Helvetica Neue"/>
                <a:cs typeface="Helvetica Neue"/>
                <a:sym typeface="Helvetica Neue"/>
              </a:rPr>
              <a:t>30% increase in productivity</a:t>
            </a:r>
            <a:endParaRPr sz="1333"/>
          </a:p>
        </p:txBody>
      </p:sp>
      <p:pic>
        <p:nvPicPr>
          <p:cNvPr id="1096" name="Google Shape;1096;p221"/>
          <p:cNvPicPr preferRelativeResize="0"/>
          <p:nvPr/>
        </p:nvPicPr>
        <p:blipFill>
          <a:blip r:embed="rId7">
            <a:alphaModFix/>
          </a:blip>
          <a:stretch>
            <a:fillRect/>
          </a:stretch>
        </p:blipFill>
        <p:spPr>
          <a:xfrm>
            <a:off x="1258589" y="3504930"/>
            <a:ext cx="2011821" cy="584074"/>
          </a:xfrm>
          <a:prstGeom prst="rect">
            <a:avLst/>
          </a:prstGeom>
          <a:noFill/>
          <a:ln>
            <a:noFill/>
          </a:ln>
        </p:spPr>
      </p:pic>
      <p:sp>
        <p:nvSpPr>
          <p:cNvPr id="1097" name="Google Shape;1097;p221"/>
          <p:cNvSpPr txBox="1"/>
          <p:nvPr/>
        </p:nvSpPr>
        <p:spPr>
          <a:xfrm>
            <a:off x="984925" y="4169531"/>
            <a:ext cx="2828399" cy="483131"/>
          </a:xfrm>
          <a:prstGeom prst="rect">
            <a:avLst/>
          </a:prstGeom>
          <a:noFill/>
          <a:ln>
            <a:noFill/>
          </a:ln>
        </p:spPr>
        <p:txBody>
          <a:bodyPr spcFirstLastPara="1" wrap="square" lIns="121883" tIns="121883" rIns="121883" bIns="121883" anchor="t" anchorCtr="0">
            <a:noAutofit/>
          </a:bodyPr>
          <a:lstStyle/>
          <a:p>
            <a:pPr>
              <a:lnSpc>
                <a:spcPct val="125000"/>
              </a:lnSpc>
              <a:spcAft>
                <a:spcPts val="1333"/>
              </a:spcAft>
            </a:pPr>
            <a:r>
              <a:rPr lang="en" sz="1333" b="1" dirty="0">
                <a:solidFill>
                  <a:srgbClr val="22282E"/>
                </a:solidFill>
                <a:ea typeface="Helvetica Neue"/>
                <a:cs typeface="Helvetica Neue"/>
                <a:sym typeface="Helvetica Neue"/>
              </a:rPr>
              <a:t>GitHub enabled transparency</a:t>
            </a:r>
            <a:endParaRPr sz="1333" dirty="0"/>
          </a:p>
        </p:txBody>
      </p:sp>
      <p:pic>
        <p:nvPicPr>
          <p:cNvPr id="1098" name="Google Shape;1098;p221"/>
          <p:cNvPicPr preferRelativeResize="0"/>
          <p:nvPr/>
        </p:nvPicPr>
        <p:blipFill>
          <a:blip r:embed="rId8">
            <a:alphaModFix/>
          </a:blip>
          <a:stretch>
            <a:fillRect/>
          </a:stretch>
        </p:blipFill>
        <p:spPr>
          <a:xfrm>
            <a:off x="4589172" y="1561672"/>
            <a:ext cx="2521256" cy="630315"/>
          </a:xfrm>
          <a:prstGeom prst="rect">
            <a:avLst/>
          </a:prstGeom>
          <a:noFill/>
          <a:ln>
            <a:noFill/>
          </a:ln>
        </p:spPr>
      </p:pic>
      <p:sp>
        <p:nvSpPr>
          <p:cNvPr id="1099" name="Google Shape;1099;p221"/>
          <p:cNvSpPr txBox="1"/>
          <p:nvPr/>
        </p:nvSpPr>
        <p:spPr>
          <a:xfrm>
            <a:off x="4374643" y="2219045"/>
            <a:ext cx="3069097" cy="788688"/>
          </a:xfrm>
          <a:prstGeom prst="rect">
            <a:avLst/>
          </a:prstGeom>
          <a:noFill/>
          <a:ln>
            <a:noFill/>
          </a:ln>
        </p:spPr>
        <p:txBody>
          <a:bodyPr spcFirstLastPara="1" wrap="square" lIns="121883" tIns="121883" rIns="121883" bIns="121883" anchor="t" anchorCtr="0">
            <a:noAutofit/>
          </a:bodyPr>
          <a:lstStyle/>
          <a:p>
            <a:r>
              <a:rPr lang="en-US" sz="1372">
                <a:solidFill>
                  <a:srgbClr val="22282E"/>
                </a:solidFill>
                <a:latin typeface="+mj-lt"/>
                <a:ea typeface="Helvetica Neue"/>
                <a:cs typeface="Helvetica Neue"/>
                <a:sym typeface="Helvetica Neue"/>
              </a:rPr>
              <a:t>Faster, cheaper &amp; better</a:t>
            </a:r>
            <a:endParaRPr lang="en-US" sz="1372">
              <a:latin typeface="+mj-lt"/>
              <a:sym typeface="Helvetica Neue"/>
            </a:endParaRPr>
          </a:p>
          <a:p>
            <a:r>
              <a:rPr lang="en" sz="1372">
                <a:solidFill>
                  <a:srgbClr val="434343"/>
                </a:solidFill>
                <a:ea typeface="Helvetica Neue"/>
                <a:cs typeface="Helvetica Neue"/>
                <a:sym typeface="Helvetica Neue"/>
              </a:rPr>
              <a:t>We want you to consume OS because it’s better, but we want you to contribute to the community</a:t>
            </a:r>
            <a:endParaRPr sz="1372">
              <a:solidFill>
                <a:srgbClr val="434343"/>
              </a:solidFill>
              <a:ea typeface="Helvetica Neue"/>
              <a:cs typeface="Helvetica Neue"/>
              <a:sym typeface="Helvetica Neue"/>
            </a:endParaRPr>
          </a:p>
        </p:txBody>
      </p:sp>
      <p:pic>
        <p:nvPicPr>
          <p:cNvPr id="1101" name="Google Shape;1101;p221"/>
          <p:cNvPicPr preferRelativeResize="0"/>
          <p:nvPr/>
        </p:nvPicPr>
        <p:blipFill>
          <a:blip r:embed="rId9">
            <a:alphaModFix/>
          </a:blip>
          <a:stretch>
            <a:fillRect/>
          </a:stretch>
        </p:blipFill>
        <p:spPr>
          <a:xfrm>
            <a:off x="8102318" y="1584795"/>
            <a:ext cx="3109433" cy="584096"/>
          </a:xfrm>
          <a:prstGeom prst="rect">
            <a:avLst/>
          </a:prstGeom>
          <a:noFill/>
          <a:ln>
            <a:noFill/>
          </a:ln>
        </p:spPr>
      </p:pic>
      <p:sp>
        <p:nvSpPr>
          <p:cNvPr id="1102" name="Google Shape;1102;p221"/>
          <p:cNvSpPr txBox="1"/>
          <p:nvPr/>
        </p:nvSpPr>
        <p:spPr>
          <a:xfrm>
            <a:off x="8013221" y="2218808"/>
            <a:ext cx="3298335" cy="788688"/>
          </a:xfrm>
          <a:prstGeom prst="rect">
            <a:avLst/>
          </a:prstGeom>
          <a:noFill/>
          <a:ln>
            <a:noFill/>
          </a:ln>
        </p:spPr>
        <p:txBody>
          <a:bodyPr spcFirstLastPara="1" wrap="square" lIns="121883" tIns="121883" rIns="121883" bIns="121883" anchor="t" anchorCtr="0">
            <a:noAutofit/>
          </a:bodyPr>
          <a:lstStyle/>
          <a:p>
            <a:r>
              <a:rPr lang="en-US" sz="1372">
                <a:solidFill>
                  <a:srgbClr val="22282E"/>
                </a:solidFill>
                <a:latin typeface="+mj-lt"/>
                <a:ea typeface="Helvetica Neue"/>
                <a:cs typeface="Helvetica Neue"/>
                <a:sym typeface="Helvetica Neue"/>
              </a:rPr>
              <a:t>Greater collaboration</a:t>
            </a:r>
            <a:endParaRPr lang="en-US" sz="1372">
              <a:latin typeface="+mj-lt"/>
            </a:endParaRPr>
          </a:p>
          <a:p>
            <a:r>
              <a:rPr lang="en" sz="1372">
                <a:solidFill>
                  <a:srgbClr val="434343"/>
                </a:solidFill>
                <a:ea typeface="Helvetica Neue"/>
                <a:cs typeface="Helvetica Neue"/>
                <a:sym typeface="Helvetica Neue"/>
              </a:rPr>
              <a:t>Code reuse was greater than 90%. Collaboration increased 20-fold.</a:t>
            </a:r>
            <a:endParaRPr sz="1372">
              <a:solidFill>
                <a:srgbClr val="434343"/>
              </a:solidFill>
              <a:ea typeface="Helvetica Neue"/>
              <a:cs typeface="Helvetica Neue"/>
              <a:sym typeface="Helvetica Neue"/>
            </a:endParaRPr>
          </a:p>
        </p:txBody>
      </p:sp>
      <p:sp>
        <p:nvSpPr>
          <p:cNvPr id="1104" name="Google Shape;1104;p221"/>
          <p:cNvSpPr txBox="1"/>
          <p:nvPr/>
        </p:nvSpPr>
        <p:spPr>
          <a:xfrm>
            <a:off x="3749566" y="5449826"/>
            <a:ext cx="7462142" cy="919223"/>
          </a:xfrm>
          <a:prstGeom prst="rect">
            <a:avLst/>
          </a:prstGeom>
          <a:noFill/>
          <a:ln>
            <a:noFill/>
          </a:ln>
        </p:spPr>
        <p:txBody>
          <a:bodyPr spcFirstLastPara="1" wrap="square" lIns="121883" tIns="121883" rIns="121883" bIns="121883" anchor="t" anchorCtr="0">
            <a:noAutofit/>
          </a:bodyPr>
          <a:lstStyle/>
          <a:p>
            <a:r>
              <a:rPr lang="en" sz="1568" dirty="0">
                <a:solidFill>
                  <a:srgbClr val="434343"/>
                </a:solidFill>
                <a:ea typeface="Helvetica Neue"/>
                <a:cs typeface="Helvetica Neue"/>
                <a:sym typeface="Helvetica Neue"/>
              </a:rPr>
              <a:t>IBM teams using GitHub Enterprise to provide internal documentation - for engineering design, operations and support activities - have experienced 80% fewer escalation calls from first-line.</a:t>
            </a:r>
            <a:endParaRPr sz="1568" dirty="0">
              <a:solidFill>
                <a:srgbClr val="434343"/>
              </a:solidFill>
              <a:ea typeface="Helvetica Neue"/>
              <a:cs typeface="Helvetica Neue"/>
              <a:sym typeface="Helvetica Neue"/>
            </a:endParaRPr>
          </a:p>
        </p:txBody>
      </p:sp>
      <p:sp>
        <p:nvSpPr>
          <p:cNvPr id="1105" name="Google Shape;1105;p221"/>
          <p:cNvSpPr txBox="1"/>
          <p:nvPr/>
        </p:nvSpPr>
        <p:spPr>
          <a:xfrm>
            <a:off x="3750799" y="5076154"/>
            <a:ext cx="6478281" cy="483131"/>
          </a:xfrm>
          <a:prstGeom prst="rect">
            <a:avLst/>
          </a:prstGeom>
          <a:noFill/>
          <a:ln>
            <a:noFill/>
          </a:ln>
        </p:spPr>
        <p:txBody>
          <a:bodyPr spcFirstLastPara="1" wrap="square" lIns="121883" tIns="121883" rIns="121883" bIns="121883" anchor="t" anchorCtr="0">
            <a:noAutofit/>
          </a:bodyPr>
          <a:lstStyle/>
          <a:p>
            <a:pPr>
              <a:lnSpc>
                <a:spcPct val="125000"/>
              </a:lnSpc>
              <a:spcAft>
                <a:spcPts val="1333"/>
              </a:spcAft>
            </a:pPr>
            <a:r>
              <a:rPr lang="en" sz="1568" dirty="0">
                <a:solidFill>
                  <a:srgbClr val="22282E"/>
                </a:solidFill>
                <a:latin typeface="+mj-lt"/>
                <a:ea typeface="Helvetica Neue"/>
                <a:cs typeface="Helvetica Neue"/>
                <a:sym typeface="Helvetica Neue"/>
              </a:rPr>
              <a:t>Giving employees greater tools to affect positive culture change</a:t>
            </a:r>
            <a:endParaRPr sz="1568" dirty="0">
              <a:latin typeface="+mj-lt"/>
            </a:endParaRPr>
          </a:p>
        </p:txBody>
      </p:sp>
      <p:cxnSp>
        <p:nvCxnSpPr>
          <p:cNvPr id="1106" name="Google Shape;1106;p221"/>
          <p:cNvCxnSpPr/>
          <p:nvPr/>
        </p:nvCxnSpPr>
        <p:spPr>
          <a:xfrm>
            <a:off x="4048258" y="1470236"/>
            <a:ext cx="0" cy="3236741"/>
          </a:xfrm>
          <a:prstGeom prst="straightConnector1">
            <a:avLst/>
          </a:prstGeom>
          <a:noFill/>
          <a:ln w="19050" cap="flat" cmpd="sng">
            <a:solidFill>
              <a:srgbClr val="F2F2F2"/>
            </a:solidFill>
            <a:prstDash val="solid"/>
            <a:round/>
            <a:headEnd type="none" w="med" len="med"/>
            <a:tailEnd type="none" w="med" len="med"/>
          </a:ln>
        </p:spPr>
      </p:cxnSp>
      <p:cxnSp>
        <p:nvCxnSpPr>
          <p:cNvPr id="1107" name="Google Shape;1107;p221"/>
          <p:cNvCxnSpPr/>
          <p:nvPr/>
        </p:nvCxnSpPr>
        <p:spPr>
          <a:xfrm>
            <a:off x="7679908" y="1470236"/>
            <a:ext cx="0" cy="3236741"/>
          </a:xfrm>
          <a:prstGeom prst="straightConnector1">
            <a:avLst/>
          </a:prstGeom>
          <a:noFill/>
          <a:ln w="19050" cap="flat" cmpd="sng">
            <a:solidFill>
              <a:srgbClr val="F2F2F2"/>
            </a:solidFill>
            <a:prstDash val="solid"/>
            <a:round/>
            <a:headEnd type="none" w="med" len="med"/>
            <a:tailEnd type="none" w="med" len="med"/>
          </a:ln>
        </p:spPr>
      </p:cxnSp>
      <p:cxnSp>
        <p:nvCxnSpPr>
          <p:cNvPr id="1108" name="Google Shape;1108;p221"/>
          <p:cNvCxnSpPr/>
          <p:nvPr/>
        </p:nvCxnSpPr>
        <p:spPr>
          <a:xfrm rot="10800000">
            <a:off x="591815" y="3341438"/>
            <a:ext cx="10962445" cy="0"/>
          </a:xfrm>
          <a:prstGeom prst="straightConnector1">
            <a:avLst/>
          </a:prstGeom>
          <a:noFill/>
          <a:ln w="19050" cap="flat" cmpd="sng">
            <a:solidFill>
              <a:srgbClr val="F2F2F2"/>
            </a:solidFill>
            <a:prstDash val="solid"/>
            <a:round/>
            <a:headEnd type="none" w="med" len="med"/>
            <a:tailEnd type="none" w="med" len="med"/>
          </a:ln>
        </p:spPr>
      </p:cxnSp>
    </p:spTree>
  </p:cSld>
  <p:clrMapOvr>
    <a:masterClrMapping/>
  </p:clrMapOvr>
  <p:transition advTm="16677">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Open Source in Your Company</a:t>
            </a:r>
          </a:p>
        </p:txBody>
      </p:sp>
      <p:sp>
        <p:nvSpPr>
          <p:cNvPr id="3" name="Rectangle 1"/>
          <p:cNvSpPr txBox="1">
            <a:spLocks noChangeArrowheads="1"/>
          </p:cNvSpPr>
          <p:nvPr/>
        </p:nvSpPr>
        <p:spPr bwMode="auto">
          <a:xfrm>
            <a:off x="2628900" y="1438275"/>
            <a:ext cx="9563100" cy="9461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19050" tIns="19050" rIns="19050" bIns="19050" numCol="1" anchor="ctr" anchorCtr="0" compatLnSpc="1">
            <a:prstTxWarp prst="textNoShape">
              <a:avLst/>
            </a:prstTxWarp>
          </a:bodyPr>
          <a:lstStyle>
            <a:lvl1pPr algn="l" rtl="0" eaLnBrk="0" fontAlgn="base" hangingPunct="0">
              <a:spcBef>
                <a:spcPct val="0"/>
              </a:spcBef>
              <a:spcAft>
                <a:spcPct val="0"/>
              </a:spcAft>
              <a:defRPr sz="7200">
                <a:solidFill>
                  <a:srgbClr val="FFFFFF"/>
                </a:solidFill>
                <a:latin typeface="Segoe UI Light" panose="020B0502040204020203" pitchFamily="34" charset="0"/>
                <a:ea typeface="+mj-ea"/>
                <a:cs typeface="Segoe UI Light" panose="020B0502040204020203" pitchFamily="34" charset="0"/>
                <a:sym typeface="Arial Bold" panose="020B0704020202020204" pitchFamily="34" charset="0"/>
              </a:defRPr>
            </a:lvl1pPr>
            <a:lvl2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2pPr>
            <a:lvl3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3pPr>
            <a:lvl4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4pPr>
            <a:lvl5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5pPr>
            <a:lvl6pPr marL="4572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6pPr>
            <a:lvl7pPr marL="9144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7pPr>
            <a:lvl8pPr marL="13716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8pPr>
            <a:lvl9pPr marL="18288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9pPr>
          </a:lstStyle>
          <a:p>
            <a:pPr eaLnBrk="1" hangingPunct="1">
              <a:defRPr/>
            </a:pPr>
            <a:r>
              <a:rPr lang="en-US" sz="3000" kern="0" dirty="0">
                <a:solidFill>
                  <a:schemeClr val="tx1"/>
                </a:solidFill>
                <a:latin typeface="Segoe UI" panose="020B0502040204020203" pitchFamily="34" charset="0"/>
                <a:cs typeface="Segoe UI" panose="020B0502040204020203" pitchFamily="34" charset="0"/>
                <a:sym typeface="Arial Bold" charset="0"/>
              </a:rPr>
              <a:t>Step One: </a:t>
            </a:r>
            <a:r>
              <a:rPr lang="en-US" sz="3000" kern="0" dirty="0">
                <a:solidFill>
                  <a:schemeClr val="tx1"/>
                </a:solidFill>
                <a:sym typeface="Arial Bold" charset="0"/>
              </a:rPr>
              <a:t>Consume Responsibly</a:t>
            </a:r>
          </a:p>
        </p:txBody>
      </p:sp>
      <p:sp>
        <p:nvSpPr>
          <p:cNvPr id="4" name="Rectangle 3"/>
          <p:cNvSpPr/>
          <p:nvPr/>
        </p:nvSpPr>
        <p:spPr bwMode="auto">
          <a:xfrm>
            <a:off x="1818070" y="1693461"/>
            <a:ext cx="435778" cy="435778"/>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3600">
              <a:latin typeface="Gill Sans" charset="0"/>
              <a:ea typeface="Heiti SC Light" charset="0"/>
              <a:cs typeface="Heiti SC Light" charset="0"/>
              <a:sym typeface="Gill Sans" charset="0"/>
            </a:endParaRPr>
          </a:p>
        </p:txBody>
      </p:sp>
      <p:sp>
        <p:nvSpPr>
          <p:cNvPr id="5" name="Rectangle 1"/>
          <p:cNvSpPr txBox="1">
            <a:spLocks noChangeArrowheads="1"/>
          </p:cNvSpPr>
          <p:nvPr/>
        </p:nvSpPr>
        <p:spPr bwMode="auto">
          <a:xfrm>
            <a:off x="2628900" y="2117725"/>
            <a:ext cx="9563100" cy="9461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19050" tIns="19050" rIns="19050" bIns="19050" numCol="1" anchor="ctr" anchorCtr="0" compatLnSpc="1">
            <a:prstTxWarp prst="textNoShape">
              <a:avLst/>
            </a:prstTxWarp>
          </a:bodyPr>
          <a:lstStyle>
            <a:lvl1pPr algn="l" rtl="0" eaLnBrk="0" fontAlgn="base" hangingPunct="0">
              <a:spcBef>
                <a:spcPct val="0"/>
              </a:spcBef>
              <a:spcAft>
                <a:spcPct val="0"/>
              </a:spcAft>
              <a:defRPr sz="7200">
                <a:solidFill>
                  <a:srgbClr val="FFFFFF"/>
                </a:solidFill>
                <a:latin typeface="Segoe UI Light" panose="020B0502040204020203" pitchFamily="34" charset="0"/>
                <a:ea typeface="+mj-ea"/>
                <a:cs typeface="Segoe UI Light" panose="020B0502040204020203" pitchFamily="34" charset="0"/>
                <a:sym typeface="Arial Bold" panose="020B0704020202020204" pitchFamily="34" charset="0"/>
              </a:defRPr>
            </a:lvl1pPr>
            <a:lvl2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2pPr>
            <a:lvl3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3pPr>
            <a:lvl4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4pPr>
            <a:lvl5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5pPr>
            <a:lvl6pPr marL="4572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6pPr>
            <a:lvl7pPr marL="9144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7pPr>
            <a:lvl8pPr marL="13716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8pPr>
            <a:lvl9pPr marL="18288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9pPr>
          </a:lstStyle>
          <a:p>
            <a:pPr eaLnBrk="1" hangingPunct="1">
              <a:defRPr/>
            </a:pPr>
            <a:r>
              <a:rPr lang="en-US" sz="3000" kern="0" dirty="0">
                <a:solidFill>
                  <a:schemeClr val="tx1"/>
                </a:solidFill>
                <a:latin typeface="Segoe UI" panose="020B0502040204020203" pitchFamily="34" charset="0"/>
                <a:cs typeface="Segoe UI" panose="020B0502040204020203" pitchFamily="34" charset="0"/>
                <a:sym typeface="Arial Bold" charset="0"/>
              </a:rPr>
              <a:t>Step Two: </a:t>
            </a:r>
            <a:r>
              <a:rPr lang="en-US" sz="3000" kern="0" dirty="0">
                <a:solidFill>
                  <a:schemeClr val="tx1"/>
                </a:solidFill>
                <a:sym typeface="Arial Bold" charset="0"/>
              </a:rPr>
              <a:t>Understand the Business Need to Contribute</a:t>
            </a:r>
          </a:p>
        </p:txBody>
      </p:sp>
      <p:sp>
        <p:nvSpPr>
          <p:cNvPr id="6" name="Rectangle 1"/>
          <p:cNvSpPr txBox="1">
            <a:spLocks noChangeArrowheads="1"/>
          </p:cNvSpPr>
          <p:nvPr/>
        </p:nvSpPr>
        <p:spPr bwMode="auto">
          <a:xfrm>
            <a:off x="2628900" y="2803525"/>
            <a:ext cx="9906000" cy="9461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19050" tIns="19050" rIns="19050" bIns="19050" numCol="1" anchor="ctr" anchorCtr="0" compatLnSpc="1">
            <a:prstTxWarp prst="textNoShape">
              <a:avLst/>
            </a:prstTxWarp>
          </a:bodyPr>
          <a:lstStyle>
            <a:lvl1pPr algn="l" rtl="0" eaLnBrk="0" fontAlgn="base" hangingPunct="0">
              <a:spcBef>
                <a:spcPct val="0"/>
              </a:spcBef>
              <a:spcAft>
                <a:spcPct val="0"/>
              </a:spcAft>
              <a:defRPr sz="7200">
                <a:solidFill>
                  <a:srgbClr val="FFFFFF"/>
                </a:solidFill>
                <a:latin typeface="Segoe UI Light" panose="020B0502040204020203" pitchFamily="34" charset="0"/>
                <a:ea typeface="+mj-ea"/>
                <a:cs typeface="Segoe UI Light" panose="020B0502040204020203" pitchFamily="34" charset="0"/>
                <a:sym typeface="Arial Bold" panose="020B0704020202020204" pitchFamily="34" charset="0"/>
              </a:defRPr>
            </a:lvl1pPr>
            <a:lvl2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2pPr>
            <a:lvl3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3pPr>
            <a:lvl4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4pPr>
            <a:lvl5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5pPr>
            <a:lvl6pPr marL="4572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6pPr>
            <a:lvl7pPr marL="9144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7pPr>
            <a:lvl8pPr marL="13716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8pPr>
            <a:lvl9pPr marL="18288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9pPr>
          </a:lstStyle>
          <a:p>
            <a:pPr eaLnBrk="1" hangingPunct="1">
              <a:defRPr/>
            </a:pPr>
            <a:r>
              <a:rPr lang="en-US" sz="3000" kern="0">
                <a:solidFill>
                  <a:schemeClr val="tx1"/>
                </a:solidFill>
                <a:latin typeface="Segoe UI" panose="020B0502040204020203" pitchFamily="34" charset="0"/>
                <a:cs typeface="Segoe UI" panose="020B0502040204020203" pitchFamily="34" charset="0"/>
                <a:sym typeface="Arial Bold" charset="0"/>
              </a:rPr>
              <a:t>Step Three: </a:t>
            </a:r>
            <a:r>
              <a:rPr lang="en-US" sz="3000" kern="0">
                <a:solidFill>
                  <a:schemeClr val="tx1"/>
                </a:solidFill>
                <a:sym typeface="Arial Bold" charset="0"/>
              </a:rPr>
              <a:t>Convince the Stakeholders</a:t>
            </a:r>
            <a:endParaRPr lang="en-US" sz="3000" kern="0" dirty="0">
              <a:solidFill>
                <a:schemeClr val="tx1"/>
              </a:solidFill>
              <a:sym typeface="Arial Bold" charset="0"/>
            </a:endParaRPr>
          </a:p>
        </p:txBody>
      </p:sp>
      <p:sp>
        <p:nvSpPr>
          <p:cNvPr id="7" name="Rectangle 1"/>
          <p:cNvSpPr txBox="1">
            <a:spLocks noChangeArrowheads="1"/>
          </p:cNvSpPr>
          <p:nvPr/>
        </p:nvSpPr>
        <p:spPr bwMode="auto">
          <a:xfrm>
            <a:off x="2628900" y="3489325"/>
            <a:ext cx="9944100" cy="9461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19050" tIns="19050" rIns="19050" bIns="19050" numCol="1" anchor="ctr" anchorCtr="0" compatLnSpc="1">
            <a:prstTxWarp prst="textNoShape">
              <a:avLst/>
            </a:prstTxWarp>
          </a:bodyPr>
          <a:lstStyle>
            <a:lvl1pPr algn="l" rtl="0" eaLnBrk="0" fontAlgn="base" hangingPunct="0">
              <a:spcBef>
                <a:spcPct val="0"/>
              </a:spcBef>
              <a:spcAft>
                <a:spcPct val="0"/>
              </a:spcAft>
              <a:defRPr sz="7200">
                <a:solidFill>
                  <a:srgbClr val="FFFFFF"/>
                </a:solidFill>
                <a:latin typeface="Segoe UI Light" panose="020B0502040204020203" pitchFamily="34" charset="0"/>
                <a:ea typeface="+mj-ea"/>
                <a:cs typeface="Segoe UI Light" panose="020B0502040204020203" pitchFamily="34" charset="0"/>
                <a:sym typeface="Arial Bold" panose="020B0704020202020204" pitchFamily="34" charset="0"/>
              </a:defRPr>
            </a:lvl1pPr>
            <a:lvl2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2pPr>
            <a:lvl3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3pPr>
            <a:lvl4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4pPr>
            <a:lvl5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5pPr>
            <a:lvl6pPr marL="4572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6pPr>
            <a:lvl7pPr marL="9144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7pPr>
            <a:lvl8pPr marL="13716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8pPr>
            <a:lvl9pPr marL="18288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9pPr>
          </a:lstStyle>
          <a:p>
            <a:pPr eaLnBrk="1" hangingPunct="1">
              <a:defRPr/>
            </a:pPr>
            <a:r>
              <a:rPr lang="en-US" sz="3000" kern="0" dirty="0">
                <a:solidFill>
                  <a:schemeClr val="tx1"/>
                </a:solidFill>
                <a:latin typeface="Segoe UI" panose="020B0502040204020203" pitchFamily="34" charset="0"/>
                <a:cs typeface="Segoe UI" panose="020B0502040204020203" pitchFamily="34" charset="0"/>
                <a:sym typeface="Arial Bold" charset="0"/>
              </a:rPr>
              <a:t>Step Four: </a:t>
            </a:r>
            <a:r>
              <a:rPr lang="en-US" sz="3000" kern="0" dirty="0">
                <a:solidFill>
                  <a:schemeClr val="tx1"/>
                </a:solidFill>
                <a:sym typeface="Arial Bold" charset="0"/>
              </a:rPr>
              <a:t>Keep it Legal</a:t>
            </a:r>
          </a:p>
        </p:txBody>
      </p:sp>
      <p:sp>
        <p:nvSpPr>
          <p:cNvPr id="8" name="Rectangle 1"/>
          <p:cNvSpPr txBox="1">
            <a:spLocks noChangeArrowheads="1"/>
          </p:cNvSpPr>
          <p:nvPr/>
        </p:nvSpPr>
        <p:spPr bwMode="auto">
          <a:xfrm>
            <a:off x="2628900" y="4175125"/>
            <a:ext cx="9944100" cy="9461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19050" tIns="19050" rIns="19050" bIns="19050" numCol="1" anchor="ctr" anchorCtr="0" compatLnSpc="1">
            <a:prstTxWarp prst="textNoShape">
              <a:avLst/>
            </a:prstTxWarp>
          </a:bodyPr>
          <a:lstStyle>
            <a:lvl1pPr algn="l" rtl="0" eaLnBrk="0" fontAlgn="base" hangingPunct="0">
              <a:spcBef>
                <a:spcPct val="0"/>
              </a:spcBef>
              <a:spcAft>
                <a:spcPct val="0"/>
              </a:spcAft>
              <a:defRPr sz="7200">
                <a:solidFill>
                  <a:srgbClr val="FFFFFF"/>
                </a:solidFill>
                <a:latin typeface="Segoe UI Light" panose="020B0502040204020203" pitchFamily="34" charset="0"/>
                <a:ea typeface="+mj-ea"/>
                <a:cs typeface="Segoe UI Light" panose="020B0502040204020203" pitchFamily="34" charset="0"/>
                <a:sym typeface="Arial Bold" panose="020B0704020202020204" pitchFamily="34" charset="0"/>
              </a:defRPr>
            </a:lvl1pPr>
            <a:lvl2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2pPr>
            <a:lvl3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3pPr>
            <a:lvl4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4pPr>
            <a:lvl5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5pPr>
            <a:lvl6pPr marL="4572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6pPr>
            <a:lvl7pPr marL="9144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7pPr>
            <a:lvl8pPr marL="13716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8pPr>
            <a:lvl9pPr marL="18288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9pPr>
          </a:lstStyle>
          <a:p>
            <a:pPr eaLnBrk="1" hangingPunct="1">
              <a:defRPr/>
            </a:pPr>
            <a:r>
              <a:rPr lang="en-US" sz="3000" kern="0" dirty="0">
                <a:solidFill>
                  <a:schemeClr val="tx1"/>
                </a:solidFill>
                <a:latin typeface="Segoe UI" panose="020B0502040204020203" pitchFamily="34" charset="0"/>
                <a:cs typeface="Segoe UI" panose="020B0502040204020203" pitchFamily="34" charset="0"/>
                <a:sym typeface="Arial Bold" charset="0"/>
              </a:rPr>
              <a:t>Step Five: </a:t>
            </a:r>
            <a:r>
              <a:rPr lang="en-US" sz="3000" kern="0" dirty="0">
                <a:solidFill>
                  <a:schemeClr val="tx1"/>
                </a:solidFill>
                <a:sym typeface="Arial Bold" charset="0"/>
              </a:rPr>
              <a:t>Be the Community</a:t>
            </a:r>
          </a:p>
        </p:txBody>
      </p:sp>
      <p:sp>
        <p:nvSpPr>
          <p:cNvPr id="9" name="Rectangle 1"/>
          <p:cNvSpPr txBox="1">
            <a:spLocks noChangeArrowheads="1"/>
          </p:cNvSpPr>
          <p:nvPr/>
        </p:nvSpPr>
        <p:spPr bwMode="auto">
          <a:xfrm>
            <a:off x="2628900" y="4860925"/>
            <a:ext cx="9944100" cy="9461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19050" tIns="19050" rIns="19050" bIns="19050" numCol="1" anchor="ctr" anchorCtr="0" compatLnSpc="1">
            <a:prstTxWarp prst="textNoShape">
              <a:avLst/>
            </a:prstTxWarp>
          </a:bodyPr>
          <a:lstStyle>
            <a:lvl1pPr algn="l" rtl="0" eaLnBrk="0" fontAlgn="base" hangingPunct="0">
              <a:spcBef>
                <a:spcPct val="0"/>
              </a:spcBef>
              <a:spcAft>
                <a:spcPct val="0"/>
              </a:spcAft>
              <a:defRPr sz="7200">
                <a:solidFill>
                  <a:srgbClr val="FFFFFF"/>
                </a:solidFill>
                <a:latin typeface="Segoe UI Light" panose="020B0502040204020203" pitchFamily="34" charset="0"/>
                <a:ea typeface="+mj-ea"/>
                <a:cs typeface="Segoe UI Light" panose="020B0502040204020203" pitchFamily="34" charset="0"/>
                <a:sym typeface="Arial Bold" panose="020B0704020202020204" pitchFamily="34" charset="0"/>
              </a:defRPr>
            </a:lvl1pPr>
            <a:lvl2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2pPr>
            <a:lvl3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3pPr>
            <a:lvl4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4pPr>
            <a:lvl5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5pPr>
            <a:lvl6pPr marL="4572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6pPr>
            <a:lvl7pPr marL="9144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7pPr>
            <a:lvl8pPr marL="13716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8pPr>
            <a:lvl9pPr marL="18288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9pPr>
          </a:lstStyle>
          <a:p>
            <a:pPr eaLnBrk="1" hangingPunct="1">
              <a:defRPr/>
            </a:pPr>
            <a:r>
              <a:rPr lang="en-US" sz="3000" kern="0" dirty="0">
                <a:solidFill>
                  <a:schemeClr val="tx1"/>
                </a:solidFill>
                <a:latin typeface="Segoe UI" panose="020B0502040204020203" pitchFamily="34" charset="0"/>
                <a:cs typeface="Segoe UI" panose="020B0502040204020203" pitchFamily="34" charset="0"/>
                <a:sym typeface="Arial Bold" charset="0"/>
              </a:rPr>
              <a:t>Step Six: </a:t>
            </a:r>
            <a:r>
              <a:rPr lang="en-US" sz="3000" kern="0" dirty="0">
                <a:solidFill>
                  <a:schemeClr val="tx1"/>
                </a:solidFill>
                <a:sym typeface="Arial Bold" charset="0"/>
              </a:rPr>
              <a:t>Success!</a:t>
            </a:r>
          </a:p>
        </p:txBody>
      </p:sp>
      <p:sp>
        <p:nvSpPr>
          <p:cNvPr id="10" name="Rectangle 1"/>
          <p:cNvSpPr txBox="1">
            <a:spLocks noChangeArrowheads="1"/>
          </p:cNvSpPr>
          <p:nvPr/>
        </p:nvSpPr>
        <p:spPr bwMode="auto">
          <a:xfrm>
            <a:off x="2628900" y="5546725"/>
            <a:ext cx="9944100" cy="9461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19050" tIns="19050" rIns="19050" bIns="19050" numCol="1" anchor="ctr" anchorCtr="0" compatLnSpc="1">
            <a:prstTxWarp prst="textNoShape">
              <a:avLst/>
            </a:prstTxWarp>
          </a:bodyPr>
          <a:lstStyle>
            <a:lvl1pPr algn="l" rtl="0" eaLnBrk="0" fontAlgn="base" hangingPunct="0">
              <a:spcBef>
                <a:spcPct val="0"/>
              </a:spcBef>
              <a:spcAft>
                <a:spcPct val="0"/>
              </a:spcAft>
              <a:defRPr sz="7200">
                <a:solidFill>
                  <a:srgbClr val="FFFFFF"/>
                </a:solidFill>
                <a:latin typeface="Segoe UI Light" panose="020B0502040204020203" pitchFamily="34" charset="0"/>
                <a:ea typeface="+mj-ea"/>
                <a:cs typeface="Segoe UI Light" panose="020B0502040204020203" pitchFamily="34" charset="0"/>
                <a:sym typeface="Arial Bold" panose="020B0704020202020204" pitchFamily="34" charset="0"/>
              </a:defRPr>
            </a:lvl1pPr>
            <a:lvl2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2pPr>
            <a:lvl3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3pPr>
            <a:lvl4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4pPr>
            <a:lvl5pPr algn="l" rtl="0" eaLnBrk="0" fontAlgn="base" hangingPunct="0">
              <a:spcBef>
                <a:spcPct val="0"/>
              </a:spcBef>
              <a:spcAft>
                <a:spcPct val="0"/>
              </a:spcAft>
              <a:defRPr sz="7200">
                <a:solidFill>
                  <a:srgbClr val="FFFFFF"/>
                </a:solidFill>
                <a:latin typeface="Arial Bold" charset="0"/>
                <a:ea typeface="Heiti SC Medium" charset="0"/>
                <a:cs typeface="Heiti SC Medium" charset="0"/>
                <a:sym typeface="Arial Bold" panose="020B0704020202020204" pitchFamily="34" charset="0"/>
              </a:defRPr>
            </a:lvl5pPr>
            <a:lvl6pPr marL="4572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6pPr>
            <a:lvl7pPr marL="9144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7pPr>
            <a:lvl8pPr marL="13716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8pPr>
            <a:lvl9pPr marL="1828800" algn="l" rtl="0" fontAlgn="base">
              <a:spcBef>
                <a:spcPct val="0"/>
              </a:spcBef>
              <a:spcAft>
                <a:spcPct val="0"/>
              </a:spcAft>
              <a:defRPr sz="7200">
                <a:solidFill>
                  <a:srgbClr val="FFFFFF"/>
                </a:solidFill>
                <a:latin typeface="Arial Bold" charset="0"/>
                <a:ea typeface="Heiti SC Medium" charset="0"/>
                <a:cs typeface="Heiti SC Medium" charset="0"/>
                <a:sym typeface="Arial Bold" charset="0"/>
              </a:defRPr>
            </a:lvl9pPr>
          </a:lstStyle>
          <a:p>
            <a:pPr eaLnBrk="1" hangingPunct="1">
              <a:defRPr/>
            </a:pPr>
            <a:r>
              <a:rPr lang="en-US" sz="3000" kern="0" dirty="0">
                <a:solidFill>
                  <a:schemeClr val="tx1"/>
                </a:solidFill>
                <a:latin typeface="Segoe UI" panose="020B0502040204020203" pitchFamily="34" charset="0"/>
                <a:cs typeface="Segoe UI" panose="020B0502040204020203" pitchFamily="34" charset="0"/>
                <a:sym typeface="Arial Bold" charset="0"/>
              </a:rPr>
              <a:t>Step Seven: </a:t>
            </a:r>
            <a:r>
              <a:rPr lang="en-US" sz="3000" kern="0" dirty="0">
                <a:solidFill>
                  <a:schemeClr val="tx1"/>
                </a:solidFill>
                <a:sym typeface="Arial Bold" charset="0"/>
              </a:rPr>
              <a:t>Inner Source</a:t>
            </a:r>
          </a:p>
        </p:txBody>
      </p:sp>
      <p:sp>
        <p:nvSpPr>
          <p:cNvPr id="11" name="Rectangle 10"/>
          <p:cNvSpPr/>
          <p:nvPr/>
        </p:nvSpPr>
        <p:spPr bwMode="auto">
          <a:xfrm>
            <a:off x="1812122" y="2372911"/>
            <a:ext cx="435778" cy="435778"/>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3600">
              <a:latin typeface="Gill Sans" charset="0"/>
              <a:ea typeface="Heiti SC Light" charset="0"/>
              <a:cs typeface="Heiti SC Light" charset="0"/>
              <a:sym typeface="Gill Sans" charset="0"/>
            </a:endParaRPr>
          </a:p>
        </p:txBody>
      </p:sp>
      <p:sp>
        <p:nvSpPr>
          <p:cNvPr id="12" name="Rectangle 11"/>
          <p:cNvSpPr/>
          <p:nvPr/>
        </p:nvSpPr>
        <p:spPr bwMode="auto">
          <a:xfrm>
            <a:off x="1812122" y="3058711"/>
            <a:ext cx="435778" cy="435778"/>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3600">
              <a:latin typeface="Gill Sans" charset="0"/>
              <a:ea typeface="Heiti SC Light" charset="0"/>
              <a:cs typeface="Heiti SC Light" charset="0"/>
              <a:sym typeface="Gill Sans" charset="0"/>
            </a:endParaRPr>
          </a:p>
        </p:txBody>
      </p:sp>
      <p:sp>
        <p:nvSpPr>
          <p:cNvPr id="13" name="Rectangle 12"/>
          <p:cNvSpPr/>
          <p:nvPr/>
        </p:nvSpPr>
        <p:spPr bwMode="auto">
          <a:xfrm>
            <a:off x="1812122" y="3744511"/>
            <a:ext cx="435778" cy="435778"/>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3600">
              <a:latin typeface="Gill Sans" charset="0"/>
              <a:ea typeface="Heiti SC Light" charset="0"/>
              <a:cs typeface="Heiti SC Light" charset="0"/>
              <a:sym typeface="Gill Sans" charset="0"/>
            </a:endParaRPr>
          </a:p>
        </p:txBody>
      </p:sp>
      <p:sp>
        <p:nvSpPr>
          <p:cNvPr id="14" name="Rectangle 13"/>
          <p:cNvSpPr/>
          <p:nvPr/>
        </p:nvSpPr>
        <p:spPr bwMode="auto">
          <a:xfrm>
            <a:off x="1818070" y="4430311"/>
            <a:ext cx="435778" cy="435778"/>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3600">
              <a:latin typeface="Gill Sans" charset="0"/>
              <a:ea typeface="Heiti SC Light" charset="0"/>
              <a:cs typeface="Heiti SC Light" charset="0"/>
              <a:sym typeface="Gill Sans" charset="0"/>
            </a:endParaRPr>
          </a:p>
        </p:txBody>
      </p:sp>
      <p:sp>
        <p:nvSpPr>
          <p:cNvPr id="15" name="Rectangle 14"/>
          <p:cNvSpPr/>
          <p:nvPr/>
        </p:nvSpPr>
        <p:spPr bwMode="auto">
          <a:xfrm>
            <a:off x="1824018" y="5116111"/>
            <a:ext cx="435778" cy="435778"/>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3600">
              <a:latin typeface="Gill Sans" charset="0"/>
              <a:ea typeface="Heiti SC Light" charset="0"/>
              <a:cs typeface="Heiti SC Light" charset="0"/>
              <a:sym typeface="Gill Sans" charset="0"/>
            </a:endParaRPr>
          </a:p>
        </p:txBody>
      </p:sp>
      <p:sp>
        <p:nvSpPr>
          <p:cNvPr id="16" name="Rectangle 15"/>
          <p:cNvSpPr/>
          <p:nvPr/>
        </p:nvSpPr>
        <p:spPr bwMode="auto">
          <a:xfrm>
            <a:off x="1812121" y="5808261"/>
            <a:ext cx="435778" cy="435778"/>
          </a:xfrm>
          <a:prstGeom prst="rect">
            <a:avLst/>
          </a:prstGeom>
          <a:noFill/>
          <a:ln w="76200" cap="flat" cmpd="sng" algn="ctr">
            <a:solidFill>
              <a:srgbClr val="82828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5720" tIns="22860" rIns="45720" bIns="22860" numCol="1" rtlCol="0" anchor="t" anchorCtr="0" compatLnSpc="1">
            <a:prstTxWarp prst="textNoShape">
              <a:avLst/>
            </a:prstTxWarp>
          </a:bodyPr>
          <a:lstStyle/>
          <a:p>
            <a:pPr algn="ctr" defTabSz="457200" fontAlgn="base">
              <a:spcBef>
                <a:spcPct val="0"/>
              </a:spcBef>
              <a:spcAft>
                <a:spcPct val="0"/>
              </a:spcAft>
            </a:pPr>
            <a:endParaRPr lang="en-US" sz="3600">
              <a:latin typeface="Gill Sans" charset="0"/>
              <a:ea typeface="Heiti SC Light" charset="0"/>
              <a:cs typeface="Heiti SC Light" charset="0"/>
              <a:sym typeface="Gill Sans" charset="0"/>
            </a:endParaRPr>
          </a:p>
        </p:txBody>
      </p:sp>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1869293" y="1389946"/>
              <a:ext cx="609600" cy="645935"/>
            </p14:xfrm>
          </p:contentPart>
        </mc:Choice>
        <mc:Fallback xmlns="">
          <p:pic>
            <p:nvPicPr>
              <p:cNvPr id="17" name="Ink 16"/>
              <p:cNvPicPr/>
              <p:nvPr/>
            </p:nvPicPr>
            <p:blipFill>
              <a:blip r:embed="rId5"/>
              <a:stretch>
                <a:fillRect/>
              </a:stretch>
            </p:blipFill>
            <p:spPr>
              <a:xfrm>
                <a:off x="1805995" y="1326612"/>
                <a:ext cx="736195" cy="7726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1866900" y="2075040"/>
              <a:ext cx="609600" cy="645935"/>
            </p14:xfrm>
          </p:contentPart>
        </mc:Choice>
        <mc:Fallback xmlns="">
          <p:pic>
            <p:nvPicPr>
              <p:cNvPr id="18" name="Ink 17"/>
              <p:cNvPicPr/>
              <p:nvPr/>
            </p:nvPicPr>
            <p:blipFill>
              <a:blip r:embed="rId7"/>
              <a:stretch>
                <a:fillRect/>
              </a:stretch>
            </p:blipFill>
            <p:spPr>
              <a:xfrm>
                <a:off x="1803565" y="2011706"/>
                <a:ext cx="736270" cy="77260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1875240" y="2760840"/>
              <a:ext cx="609600" cy="645935"/>
            </p14:xfrm>
          </p:contentPart>
        </mc:Choice>
        <mc:Fallback xmlns="">
          <p:pic>
            <p:nvPicPr>
              <p:cNvPr id="19" name="Ink 18"/>
              <p:cNvPicPr/>
              <p:nvPr/>
            </p:nvPicPr>
            <p:blipFill>
              <a:blip r:embed="rId7"/>
              <a:stretch>
                <a:fillRect/>
              </a:stretch>
            </p:blipFill>
            <p:spPr>
              <a:xfrm>
                <a:off x="1811905" y="2697506"/>
                <a:ext cx="736270" cy="77260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p14:cNvContentPartPr/>
              <p14:nvPr/>
            </p14:nvContentPartPr>
            <p14:xfrm>
              <a:off x="1866900" y="3446640"/>
              <a:ext cx="609600" cy="645935"/>
            </p14:xfrm>
          </p:contentPart>
        </mc:Choice>
        <mc:Fallback xmlns="">
          <p:pic>
            <p:nvPicPr>
              <p:cNvPr id="20" name="Ink 19"/>
              <p:cNvPicPr/>
              <p:nvPr/>
            </p:nvPicPr>
            <p:blipFill>
              <a:blip r:embed="rId7"/>
              <a:stretch>
                <a:fillRect/>
              </a:stretch>
            </p:blipFill>
            <p:spPr>
              <a:xfrm>
                <a:off x="1803565" y="3383306"/>
                <a:ext cx="736270" cy="77260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p14:cNvContentPartPr/>
              <p14:nvPr/>
            </p14:nvContentPartPr>
            <p14:xfrm>
              <a:off x="1875237" y="4132440"/>
              <a:ext cx="609600" cy="645935"/>
            </p14:xfrm>
          </p:contentPart>
        </mc:Choice>
        <mc:Fallback xmlns="">
          <p:pic>
            <p:nvPicPr>
              <p:cNvPr id="21" name="Ink 20"/>
              <p:cNvPicPr/>
              <p:nvPr/>
            </p:nvPicPr>
            <p:blipFill>
              <a:blip r:embed="rId7"/>
              <a:stretch>
                <a:fillRect/>
              </a:stretch>
            </p:blipFill>
            <p:spPr>
              <a:xfrm>
                <a:off x="1811902" y="4069106"/>
                <a:ext cx="736270" cy="77260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p14:cNvContentPartPr/>
              <p14:nvPr/>
            </p14:nvContentPartPr>
            <p14:xfrm>
              <a:off x="1866900" y="4818240"/>
              <a:ext cx="609600" cy="645935"/>
            </p14:xfrm>
          </p:contentPart>
        </mc:Choice>
        <mc:Fallback xmlns="">
          <p:pic>
            <p:nvPicPr>
              <p:cNvPr id="22" name="Ink 21"/>
              <p:cNvPicPr/>
              <p:nvPr/>
            </p:nvPicPr>
            <p:blipFill>
              <a:blip r:embed="rId7"/>
              <a:stretch>
                <a:fillRect/>
              </a:stretch>
            </p:blipFill>
            <p:spPr>
              <a:xfrm>
                <a:off x="1803565" y="4754906"/>
                <a:ext cx="736270" cy="7726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p14:cNvContentPartPr/>
              <p14:nvPr/>
            </p14:nvContentPartPr>
            <p14:xfrm>
              <a:off x="1875237" y="5504040"/>
              <a:ext cx="609600" cy="645935"/>
            </p14:xfrm>
          </p:contentPart>
        </mc:Choice>
        <mc:Fallback xmlns="">
          <p:pic>
            <p:nvPicPr>
              <p:cNvPr id="23" name="Ink 22"/>
              <p:cNvPicPr/>
              <p:nvPr/>
            </p:nvPicPr>
            <p:blipFill>
              <a:blip r:embed="rId7"/>
              <a:stretch>
                <a:fillRect/>
              </a:stretch>
            </p:blipFill>
            <p:spPr>
              <a:xfrm>
                <a:off x="1811902" y="5440706"/>
                <a:ext cx="736270" cy="772603"/>
              </a:xfrm>
              <a:prstGeom prst="rect">
                <a:avLst/>
              </a:prstGeom>
            </p:spPr>
          </p:pic>
        </mc:Fallback>
      </mc:AlternateContent>
    </p:spTree>
    <p:extLst>
      <p:ext uri="{BB962C8B-B14F-4D97-AF65-F5344CB8AC3E}">
        <p14:creationId xmlns:p14="http://schemas.microsoft.com/office/powerpoint/2010/main" val="244646225"/>
      </p:ext>
    </p:extLst>
  </p:cSld>
  <p:clrMapOvr>
    <a:overrideClrMapping bg1="dk1" tx1="lt1" bg2="dk2" tx2="lt2" accent1="accent1" accent2="accent2" accent3="accent3" accent4="accent4" accent5="accent5" accent6="accent6" hlink="hlink" folHlink="folHlink"/>
  </p:clrMapOvr>
  <p:transition advTm="197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rowd of people&#10;&#10;Description generated with very high confidence">
            <a:extLst>
              <a:ext uri="{FF2B5EF4-FFF2-40B4-BE49-F238E27FC236}">
                <a16:creationId xmlns:a16="http://schemas.microsoft.com/office/drawing/2014/main" id="{904B51E0-54C7-4641-B192-F31E1C7471F3}"/>
              </a:ext>
            </a:extLst>
          </p:cNvPr>
          <p:cNvPicPr>
            <a:picLocks noChangeAspect="1"/>
          </p:cNvPicPr>
          <p:nvPr/>
        </p:nvPicPr>
        <p:blipFill rotWithShape="1">
          <a:blip r:embed="rId3"/>
          <a:srcRect l="37401" t="46469" r="34809" b="26410"/>
          <a:stretch/>
        </p:blipFill>
        <p:spPr>
          <a:xfrm>
            <a:off x="-186729" y="487"/>
            <a:ext cx="12378731" cy="6857027"/>
          </a:xfrm>
          <a:prstGeom prst="rect">
            <a:avLst/>
          </a:prstGeom>
        </p:spPr>
      </p:pic>
      <p:sp>
        <p:nvSpPr>
          <p:cNvPr id="8" name="Rectangle 7">
            <a:extLst>
              <a:ext uri="{FF2B5EF4-FFF2-40B4-BE49-F238E27FC236}">
                <a16:creationId xmlns:a16="http://schemas.microsoft.com/office/drawing/2014/main" id="{FB878451-CB76-43BA-A9E0-C872429BC653}"/>
              </a:ext>
            </a:extLst>
          </p:cNvPr>
          <p:cNvSpPr/>
          <p:nvPr/>
        </p:nvSpPr>
        <p:spPr bwMode="auto">
          <a:xfrm>
            <a:off x="-186730" y="0"/>
            <a:ext cx="12378730" cy="6857027"/>
          </a:xfrm>
          <a:prstGeom prst="rect">
            <a:avLst/>
          </a:prstGeom>
          <a:solidFill>
            <a:srgbClr val="373737">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A person wearing glasses and smiling at the camera&#10;&#10;Description generated with very high confidence">
            <a:extLst>
              <a:ext uri="{FF2B5EF4-FFF2-40B4-BE49-F238E27FC236}">
                <a16:creationId xmlns:a16="http://schemas.microsoft.com/office/drawing/2014/main" id="{299AFF05-F6CF-4A32-8470-C3B029290E54}"/>
              </a:ext>
            </a:extLst>
          </p:cNvPr>
          <p:cNvPicPr>
            <a:picLocks noChangeAspect="1"/>
          </p:cNvPicPr>
          <p:nvPr/>
        </p:nvPicPr>
        <p:blipFill rotWithShape="1">
          <a:blip r:embed="rId4"/>
          <a:srcRect l="2257" t="1600" r="3646" b="3734"/>
          <a:stretch/>
        </p:blipFill>
        <p:spPr>
          <a:xfrm>
            <a:off x="6036639" y="3299827"/>
            <a:ext cx="588723" cy="592281"/>
          </a:xfrm>
          <a:prstGeom prst="rect">
            <a:avLst/>
          </a:prstGeom>
        </p:spPr>
      </p:pic>
      <p:pic>
        <p:nvPicPr>
          <p:cNvPr id="2" name="Picture 1">
            <a:extLst>
              <a:ext uri="{FF2B5EF4-FFF2-40B4-BE49-F238E27FC236}">
                <a16:creationId xmlns:a16="http://schemas.microsoft.com/office/drawing/2014/main" id="{DDB701EA-4654-CA41-809B-3C479987AC6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a14:imgEffect>
                  </a14:imgLayer>
                </a14:imgProps>
              </a:ext>
            </a:extLst>
          </a:blip>
          <a:stretch>
            <a:fillRect/>
          </a:stretch>
        </p:blipFill>
        <p:spPr>
          <a:xfrm>
            <a:off x="4828685" y="1492049"/>
            <a:ext cx="596351" cy="596351"/>
          </a:xfrm>
          <a:prstGeom prst="rect">
            <a:avLst/>
          </a:prstGeom>
        </p:spPr>
      </p:pic>
    </p:spTree>
    <p:extLst>
      <p:ext uri="{BB962C8B-B14F-4D97-AF65-F5344CB8AC3E}">
        <p14:creationId xmlns:p14="http://schemas.microsoft.com/office/powerpoint/2010/main" val="1638887168"/>
      </p:ext>
    </p:extLst>
  </p:cSld>
  <p:clrMapOvr>
    <a:masterClrMapping/>
  </p:clrMapOvr>
  <p:transition advTm="6174">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 crowd of people&#10;&#10;Description generated with very high confidence">
            <a:extLst>
              <a:ext uri="{FF2B5EF4-FFF2-40B4-BE49-F238E27FC236}">
                <a16:creationId xmlns:a16="http://schemas.microsoft.com/office/drawing/2014/main" id="{904B51E0-54C7-4641-B192-F31E1C7471F3}"/>
              </a:ext>
            </a:extLst>
          </p:cNvPr>
          <p:cNvPicPr>
            <a:picLocks noChangeAspect="1"/>
          </p:cNvPicPr>
          <p:nvPr/>
        </p:nvPicPr>
        <p:blipFill>
          <a:blip r:embed="rId3"/>
          <a:stretch>
            <a:fillRect/>
          </a:stretch>
        </p:blipFill>
        <p:spPr>
          <a:xfrm>
            <a:off x="55286" y="487"/>
            <a:ext cx="12081429" cy="6857027"/>
          </a:xfrm>
          <a:prstGeom prst="rect">
            <a:avLst/>
          </a:prstGeom>
        </p:spPr>
      </p:pic>
      <p:pic>
        <p:nvPicPr>
          <p:cNvPr id="7" name="Picture 6" descr="A person wearing glasses and smiling at the camera&#10;&#10;Description generated with very high confidence">
            <a:extLst>
              <a:ext uri="{FF2B5EF4-FFF2-40B4-BE49-F238E27FC236}">
                <a16:creationId xmlns:a16="http://schemas.microsoft.com/office/drawing/2014/main" id="{F2CA2877-F7E2-490F-A289-71F02EAB01E8}"/>
              </a:ext>
            </a:extLst>
          </p:cNvPr>
          <p:cNvPicPr>
            <a:picLocks noChangeAspect="1"/>
          </p:cNvPicPr>
          <p:nvPr/>
        </p:nvPicPr>
        <p:blipFill rotWithShape="1">
          <a:blip r:embed="rId4"/>
          <a:srcRect l="2257" t="1600" r="3646" b="3734"/>
          <a:stretch/>
        </p:blipFill>
        <p:spPr>
          <a:xfrm>
            <a:off x="6265198" y="4083764"/>
            <a:ext cx="154164" cy="155097"/>
          </a:xfrm>
          <a:prstGeom prst="rect">
            <a:avLst/>
          </a:prstGeom>
        </p:spPr>
      </p:pic>
      <p:pic>
        <p:nvPicPr>
          <p:cNvPr id="4" name="Picture 3">
            <a:extLst>
              <a:ext uri="{FF2B5EF4-FFF2-40B4-BE49-F238E27FC236}">
                <a16:creationId xmlns:a16="http://schemas.microsoft.com/office/drawing/2014/main" id="{23B82EF4-05A7-6B4B-A8E8-A2BD33253A0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a14:imgEffect>
                  </a14:imgLayer>
                </a14:imgProps>
              </a:ext>
            </a:extLst>
          </a:blip>
          <a:stretch>
            <a:fillRect/>
          </a:stretch>
        </p:blipFill>
        <p:spPr>
          <a:xfrm>
            <a:off x="5928917" y="3585349"/>
            <a:ext cx="167083" cy="167083"/>
          </a:xfrm>
          <a:prstGeom prst="rect">
            <a:avLst/>
          </a:prstGeom>
        </p:spPr>
      </p:pic>
    </p:spTree>
    <p:extLst>
      <p:ext uri="{BB962C8B-B14F-4D97-AF65-F5344CB8AC3E}">
        <p14:creationId xmlns:p14="http://schemas.microsoft.com/office/powerpoint/2010/main" val="2569580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413">
        <p159:morph option="byObject"/>
      </p:transition>
    </mc:Choice>
    <mc:Fallback>
      <p:transition spd="slow" advTm="94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6738-3EA6-409B-BA6B-4C765D5534AF}"/>
              </a:ext>
            </a:extLst>
          </p:cNvPr>
          <p:cNvSpPr>
            <a:spLocks noGrp="1"/>
          </p:cNvSpPr>
          <p:nvPr>
            <p:ph type="title"/>
          </p:nvPr>
        </p:nvSpPr>
        <p:spPr>
          <a:xfrm>
            <a:off x="724916" y="544808"/>
            <a:ext cx="9144000" cy="830997"/>
          </a:xfrm>
        </p:spPr>
        <p:txBody>
          <a:bodyPr/>
          <a:lstStyle/>
          <a:p>
            <a:r>
              <a:rPr lang="en-GB" sz="6000" dirty="0">
                <a:solidFill>
                  <a:schemeClr val="tx1">
                    <a:lumMod val="95000"/>
                  </a:schemeClr>
                </a:solidFill>
              </a:rPr>
              <a:t>Thank you!</a:t>
            </a:r>
            <a:endParaRPr lang="en-US" sz="6000" dirty="0">
              <a:solidFill>
                <a:schemeClr val="tx1">
                  <a:lumMod val="95000"/>
                </a:schemeClr>
              </a:solidFill>
            </a:endParaRPr>
          </a:p>
        </p:txBody>
      </p:sp>
      <p:sp>
        <p:nvSpPr>
          <p:cNvPr id="11" name="TextBox 10">
            <a:extLst>
              <a:ext uri="{FF2B5EF4-FFF2-40B4-BE49-F238E27FC236}">
                <a16:creationId xmlns:a16="http://schemas.microsoft.com/office/drawing/2014/main" id="{4DE9A56A-6EFB-418E-9412-2E5C70CA4036}"/>
              </a:ext>
            </a:extLst>
          </p:cNvPr>
          <p:cNvSpPr txBox="1"/>
          <p:nvPr/>
        </p:nvSpPr>
        <p:spPr>
          <a:xfrm>
            <a:off x="8233181" y="5512973"/>
            <a:ext cx="2728760" cy="800219"/>
          </a:xfrm>
          <a:prstGeom prst="rect">
            <a:avLst/>
          </a:prstGeom>
          <a:noFill/>
        </p:spPr>
        <p:txBody>
          <a:bodyPr wrap="none" lIns="0" tIns="0" rIns="0" bIns="0" rtlCol="0">
            <a:spAutoFit/>
          </a:bodyPr>
          <a:lstStyle/>
          <a:p>
            <a:pPr algn="ctr"/>
            <a:r>
              <a:rPr lang="en-GB" sz="2800" dirty="0">
                <a:solidFill>
                  <a:schemeClr val="tx1">
                    <a:lumMod val="95000"/>
                  </a:schemeClr>
                </a:solidFill>
                <a:latin typeface="+mj-lt"/>
              </a:rPr>
              <a:t>Martin Woodward</a:t>
            </a:r>
          </a:p>
          <a:p>
            <a:pPr algn="ctr"/>
            <a:r>
              <a:rPr lang="en-GB" sz="2400" dirty="0">
                <a:solidFill>
                  <a:schemeClr val="tx1">
                    <a:lumMod val="95000"/>
                  </a:schemeClr>
                </a:solidFill>
                <a:latin typeface="+mj-lt"/>
              </a:rPr>
              <a:t>@</a:t>
            </a:r>
            <a:r>
              <a:rPr lang="en-GB" sz="2400" dirty="0" err="1">
                <a:solidFill>
                  <a:schemeClr val="tx1">
                    <a:lumMod val="95000"/>
                  </a:schemeClr>
                </a:solidFill>
                <a:latin typeface="+mj-lt"/>
              </a:rPr>
              <a:t>martinwoodward</a:t>
            </a:r>
            <a:endParaRPr lang="en-US" sz="2400" dirty="0">
              <a:solidFill>
                <a:schemeClr val="tx1">
                  <a:lumMod val="95000"/>
                </a:schemeClr>
              </a:solidFill>
            </a:endParaRPr>
          </a:p>
        </p:txBody>
      </p:sp>
      <p:sp>
        <p:nvSpPr>
          <p:cNvPr id="7" name="TextBox 6">
            <a:extLst>
              <a:ext uri="{FF2B5EF4-FFF2-40B4-BE49-F238E27FC236}">
                <a16:creationId xmlns:a16="http://schemas.microsoft.com/office/drawing/2014/main" id="{5BB704B8-F77C-B24D-AF00-D8B282EED992}"/>
              </a:ext>
            </a:extLst>
          </p:cNvPr>
          <p:cNvSpPr txBox="1"/>
          <p:nvPr/>
        </p:nvSpPr>
        <p:spPr>
          <a:xfrm>
            <a:off x="1049778" y="5512973"/>
            <a:ext cx="2742739" cy="800219"/>
          </a:xfrm>
          <a:prstGeom prst="rect">
            <a:avLst/>
          </a:prstGeom>
          <a:noFill/>
        </p:spPr>
        <p:txBody>
          <a:bodyPr wrap="none" lIns="0" tIns="0" rIns="0" bIns="0" rtlCol="0">
            <a:spAutoFit/>
          </a:bodyPr>
          <a:lstStyle/>
          <a:p>
            <a:pPr algn="ctr"/>
            <a:r>
              <a:rPr lang="en-GB" sz="2800" dirty="0">
                <a:solidFill>
                  <a:schemeClr val="tx1">
                    <a:lumMod val="95000"/>
                  </a:schemeClr>
                </a:solidFill>
                <a:latin typeface="+mj-lt"/>
              </a:rPr>
              <a:t>Sasha Rosenbaum</a:t>
            </a:r>
          </a:p>
          <a:p>
            <a:pPr algn="ctr"/>
            <a:r>
              <a:rPr lang="en-GB" sz="2400" dirty="0">
                <a:solidFill>
                  <a:schemeClr val="tx1">
                    <a:lumMod val="95000"/>
                  </a:schemeClr>
                </a:solidFill>
                <a:latin typeface="+mj-lt"/>
              </a:rPr>
              <a:t>@</a:t>
            </a:r>
            <a:r>
              <a:rPr lang="en-GB" sz="2400" dirty="0" err="1">
                <a:solidFill>
                  <a:schemeClr val="tx1">
                    <a:lumMod val="95000"/>
                  </a:schemeClr>
                </a:solidFill>
                <a:latin typeface="+mj-lt"/>
              </a:rPr>
              <a:t>DivineOps</a:t>
            </a:r>
            <a:endParaRPr lang="en-US" sz="2400" dirty="0">
              <a:solidFill>
                <a:schemeClr val="tx1">
                  <a:lumMod val="95000"/>
                </a:schemeClr>
              </a:solidFill>
            </a:endParaRPr>
          </a:p>
        </p:txBody>
      </p:sp>
      <p:pic>
        <p:nvPicPr>
          <p:cNvPr id="6" name="Picture 5">
            <a:extLst>
              <a:ext uri="{FF2B5EF4-FFF2-40B4-BE49-F238E27FC236}">
                <a16:creationId xmlns:a16="http://schemas.microsoft.com/office/drawing/2014/main" id="{15C3E3B9-3DF7-C845-83C8-C957CF0DBFCF}"/>
              </a:ext>
            </a:extLst>
          </p:cNvPr>
          <p:cNvPicPr>
            <a:picLocks noChangeAspect="1"/>
          </p:cNvPicPr>
          <p:nvPr/>
        </p:nvPicPr>
        <p:blipFill>
          <a:blip r:embed="rId2"/>
          <a:stretch>
            <a:fillRect/>
          </a:stretch>
        </p:blipFill>
        <p:spPr>
          <a:xfrm>
            <a:off x="5521296" y="3131519"/>
            <a:ext cx="1149407" cy="1121981"/>
          </a:xfrm>
          <a:prstGeom prst="rect">
            <a:avLst/>
          </a:prstGeom>
        </p:spPr>
      </p:pic>
    </p:spTree>
    <p:extLst>
      <p:ext uri="{BB962C8B-B14F-4D97-AF65-F5344CB8AC3E}">
        <p14:creationId xmlns:p14="http://schemas.microsoft.com/office/powerpoint/2010/main" val="1573697387"/>
      </p:ext>
    </p:extLst>
  </p:cSld>
  <p:clrMapOvr>
    <a:masterClrMapping/>
  </p:clrMapOvr>
  <mc:AlternateContent xmlns:mc="http://schemas.openxmlformats.org/markup-compatibility/2006">
    <mc:Choice xmlns:p14="http://schemas.microsoft.com/office/powerpoint/2010/main" Requires="p14">
      <p:transition spd="med" p14:dur="700" advTm="18651">
        <p:fade/>
      </p:transition>
    </mc:Choice>
    <mc:Fallback>
      <p:transition spd="med" advTm="1865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4294967295"/>
          </p:nvPr>
        </p:nvPicPr>
        <p:blipFill rotWithShape="1">
          <a:blip r:embed="rId3">
            <a:extLst>
              <a:ext uri="{28A0092B-C50C-407E-A947-70E740481C1C}">
                <a14:useLocalDpi xmlns:a14="http://schemas.microsoft.com/office/drawing/2010/main" val="0"/>
              </a:ext>
            </a:extLst>
          </a:blip>
          <a:srcRect b="9408"/>
          <a:stretch/>
        </p:blipFill>
        <p:spPr>
          <a:xfrm>
            <a:off x="0" y="-533400"/>
            <a:ext cx="12192000" cy="7391400"/>
          </a:xfrm>
        </p:spPr>
      </p:pic>
    </p:spTree>
    <p:extLst>
      <p:ext uri="{BB962C8B-B14F-4D97-AF65-F5344CB8AC3E}">
        <p14:creationId xmlns:p14="http://schemas.microsoft.com/office/powerpoint/2010/main" val="178414599"/>
      </p:ext>
    </p:extLst>
  </p:cSld>
  <p:clrMapOvr>
    <a:masterClrMapping/>
  </p:clrMapOvr>
  <mc:AlternateContent xmlns:mc="http://schemas.openxmlformats.org/markup-compatibility/2006">
    <mc:Choice xmlns:p14="http://schemas.microsoft.com/office/powerpoint/2010/main" Requires="p14">
      <p:transition spd="med" p14:dur="700" advTm="12461">
        <p:fade/>
      </p:transition>
    </mc:Choice>
    <mc:Fallback>
      <p:transition spd="med" advTm="1246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8" name="Connector: Elbow 7">
            <a:extLst>
              <a:ext uri="{FF2B5EF4-FFF2-40B4-BE49-F238E27FC236}">
                <a16:creationId xmlns:a16="http://schemas.microsoft.com/office/drawing/2014/main" id="{8536FA6C-CDC6-47F6-B701-C78B5BE0005F}"/>
              </a:ext>
            </a:extLst>
          </p:cNvPr>
          <p:cNvCxnSpPr>
            <a:cxnSpLocks/>
            <a:stCxn id="140" idx="0"/>
          </p:cNvCxnSpPr>
          <p:nvPr/>
        </p:nvCxnSpPr>
        <p:spPr>
          <a:xfrm rot="16200000" flipH="1">
            <a:off x="6166488" y="1080150"/>
            <a:ext cx="8901" cy="10145396"/>
          </a:xfrm>
          <a:prstGeom prst="bentConnector4">
            <a:avLst>
              <a:gd name="adj1" fmla="val -2568251"/>
              <a:gd name="adj2" fmla="val 5200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99182" y="4070487"/>
            <a:ext cx="1772078" cy="1523187"/>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marL="0" marR="0" lvl="0" indent="0" algn="l" defTabSz="931935" rtl="0" eaLnBrk="1" fontAlgn="base" latinLnBrk="0" hangingPunct="1">
              <a:lnSpc>
                <a:spcPct val="90000"/>
              </a:lnSpc>
              <a:spcBef>
                <a:spcPts val="600"/>
              </a:spcBef>
              <a:spcAft>
                <a:spcPct val="0"/>
              </a:spcAft>
              <a:buClrTx/>
              <a:buSzTx/>
              <a:buFontTx/>
              <a:buNone/>
              <a:tabLst/>
              <a:defRPr/>
            </a:pPr>
            <a:r>
              <a:rPr kumimoji="0" lang="en-US" sz="16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2014</a:t>
            </a:r>
          </a:p>
          <a:p>
            <a:pPr marL="0" marR="0" lvl="0" indent="0" algn="l" defTabSz="931935" rtl="0" eaLnBrk="1" fontAlgn="base" latinLnBrk="0" hangingPunct="1">
              <a:lnSpc>
                <a:spcPct val="90000"/>
              </a:lnSpc>
              <a:spcBef>
                <a:spcPts val="1000"/>
              </a:spcBef>
              <a:spcAft>
                <a:spcPct val="0"/>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Satya “Microsoft </a:t>
            </a:r>
            <a:b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loves Linux”</a:t>
            </a:r>
          </a:p>
          <a:p>
            <a:pPr marL="0" marR="0" lvl="0" indent="0" algn="l" defTabSz="931935" rtl="0" eaLnBrk="1" fontAlgn="base" latinLnBrk="0" hangingPunct="1">
              <a:lnSpc>
                <a:spcPct val="90000"/>
              </a:lnSpc>
              <a:spcBef>
                <a:spcPts val="1000"/>
              </a:spcBef>
              <a:spcAft>
                <a:spcPct val="0"/>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Microsoft org on GitHub created</a:t>
            </a:r>
          </a:p>
          <a:p>
            <a:pPr marL="0" marR="0" lvl="0" indent="0" algn="l" defTabSz="931935" rtl="0" eaLnBrk="1" fontAlgn="base" latinLnBrk="0" hangingPunct="1">
              <a:lnSpc>
                <a:spcPct val="90000"/>
              </a:lnSpc>
              <a:spcBef>
                <a:spcPts val="1000"/>
              </a:spcBef>
              <a:spcAft>
                <a:spcPct val="0"/>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2272169" y="3817257"/>
            <a:ext cx="1772078" cy="1776418"/>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marL="0" marR="0" lvl="0" indent="0" algn="l" defTabSz="931935" rtl="0" eaLnBrk="1" fontAlgn="base" latinLnBrk="0" hangingPunct="1">
              <a:lnSpc>
                <a:spcPct val="90000"/>
              </a:lnSpc>
              <a:spcBef>
                <a:spcPts val="600"/>
              </a:spcBef>
              <a:spcAft>
                <a:spcPct val="0"/>
              </a:spcAft>
              <a:buClrTx/>
              <a:buSzTx/>
              <a:buFontTx/>
              <a:buNone/>
              <a:tabLst/>
              <a:defRPr/>
            </a:pPr>
            <a:r>
              <a:rPr kumimoji="0" lang="en-US" sz="16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2015</a:t>
            </a:r>
          </a:p>
          <a:p>
            <a:pPr marL="0" marR="0" lvl="0" indent="0" algn="l" defTabSz="931935" rtl="0" eaLnBrk="1" fontAlgn="base" latinLnBrk="0" hangingPunct="1">
              <a:lnSpc>
                <a:spcPct val="90000"/>
              </a:lnSpc>
              <a:spcBef>
                <a:spcPts val="1000"/>
              </a:spcBef>
              <a:spcAft>
                <a:spcPct val="0"/>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Visual Studio Code released</a:t>
            </a:r>
          </a:p>
          <a:p>
            <a:pPr marL="0" marR="0" lvl="0" indent="0" algn="l" defTabSz="931935" rtl="0" eaLnBrk="1" fontAlgn="base" latinLnBrk="0" hangingPunct="1">
              <a:lnSpc>
                <a:spcPct val="90000"/>
              </a:lnSpc>
              <a:spcBef>
                <a:spcPts val="1000"/>
              </a:spcBef>
              <a:spcAft>
                <a:spcPct val="0"/>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HDInsight (Hadoop/</a:t>
            </a:r>
            <a:b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Ubuntu) announced</a:t>
            </a:r>
          </a:p>
          <a:p>
            <a:pPr marL="0" marR="0" lvl="0" indent="0" algn="l" defTabSz="931935" rtl="0" eaLnBrk="1" fontAlgn="base" latinLnBrk="0" hangingPunct="1">
              <a:lnSpc>
                <a:spcPct val="90000"/>
              </a:lnSpc>
              <a:spcBef>
                <a:spcPts val="1000"/>
              </a:spcBef>
              <a:spcAft>
                <a:spcPct val="0"/>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Microsoft jointly forms </a:t>
            </a:r>
            <a:b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4270272" y="3236687"/>
            <a:ext cx="1772078" cy="2356986"/>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marL="0" marR="0" lvl="0" indent="0" algn="l" defTabSz="931935" rtl="0" eaLnBrk="1" fontAlgn="base" latinLnBrk="0" hangingPunct="1">
              <a:lnSpc>
                <a:spcPct val="90000"/>
              </a:lnSpc>
              <a:spcBef>
                <a:spcPts val="6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2016</a:t>
            </a:r>
          </a:p>
          <a:p>
            <a:pPr marL="0" marR="0" lvl="0" indent="0" algn="l" defTabSz="931935" rtl="0" eaLnBrk="1" fontAlgn="base" latinLnBrk="0" hangingPunct="1">
              <a:lnSpc>
                <a:spcPct val="90000"/>
              </a:lnSpc>
              <a:spcBef>
                <a:spcPts val="882"/>
              </a:spcBef>
              <a:spcAft>
                <a:spcPct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mn-cs"/>
              </a:rPr>
              <a:t>.</a:t>
            </a:r>
            <a:r>
              <a:rPr kumimoji="0" lang="en-US" sz="1100" b="0" i="0" u="none" strike="noStrike" kern="0" cap="none" spc="0" normalizeH="0" baseline="0" noProof="0" dirty="0">
                <a:ln>
                  <a:noFill/>
                </a:ln>
                <a:solidFill>
                  <a:srgbClr val="000000"/>
                </a:solidFill>
                <a:effectLst/>
                <a:uLnTx/>
                <a:uFillTx/>
                <a:latin typeface="Segoe UI"/>
                <a:ea typeface="+mn-ea"/>
                <a:cs typeface="+mn-cs"/>
              </a:rPr>
              <a:t>NET Core 1.0</a:t>
            </a:r>
          </a:p>
          <a:p>
            <a:pPr marL="0" marR="0" lvl="0" indent="0" algn="l" defTabSz="931935" rtl="0" eaLnBrk="1" fontAlgn="base" latinLnBrk="0" hangingPunct="1">
              <a:lnSpc>
                <a:spcPct val="90000"/>
              </a:lnSpc>
              <a:spcBef>
                <a:spcPts val="882"/>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mn-ea"/>
                <a:cs typeface="+mn-cs"/>
              </a:rPr>
              <a:t>PowerShell Core</a:t>
            </a:r>
          </a:p>
          <a:p>
            <a:pPr marL="0" marR="0" lvl="0" indent="0" algn="l" defTabSz="931935" rtl="0" eaLnBrk="1" fontAlgn="base" latinLnBrk="0" hangingPunct="1">
              <a:lnSpc>
                <a:spcPct val="90000"/>
              </a:lnSpc>
              <a:spcBef>
                <a:spcPts val="882"/>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mn-ea"/>
                <a:cs typeface="+mn-cs"/>
              </a:rPr>
              <a:t>Windows Subsystem for Linux in Windows 10</a:t>
            </a:r>
          </a:p>
          <a:p>
            <a:pPr marL="0" marR="0" lvl="0" indent="0" algn="l" defTabSz="931935" rtl="0" eaLnBrk="1" fontAlgn="base" latinLnBrk="0" hangingPunct="1">
              <a:lnSpc>
                <a:spcPct val="90000"/>
              </a:lnSpc>
              <a:spcBef>
                <a:spcPts val="882"/>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mn-ea"/>
                <a:cs typeface="+mn-cs"/>
              </a:rPr>
              <a:t>Microsoft joins </a:t>
            </a:r>
            <a:br>
              <a:rPr kumimoji="0" lang="en-US" sz="1100" b="0" i="0" u="none" strike="noStrike" kern="0" cap="none" spc="0" normalizeH="0" baseline="0" noProof="0" dirty="0">
                <a:ln>
                  <a:noFill/>
                </a:ln>
                <a:solidFill>
                  <a:srgbClr val="000000"/>
                </a:solidFill>
                <a:effectLst/>
                <a:uLnTx/>
                <a:uFillTx/>
                <a:latin typeface="Segoe UI"/>
                <a:ea typeface="+mn-ea"/>
                <a:cs typeface="+mn-cs"/>
              </a:rPr>
            </a:br>
            <a:r>
              <a:rPr kumimoji="0" lang="en-US" sz="1100" b="0" i="0" u="none" strike="noStrike" kern="0" cap="none" spc="0" normalizeH="0" baseline="0" noProof="0" dirty="0">
                <a:ln>
                  <a:noFill/>
                </a:ln>
                <a:solidFill>
                  <a:srgbClr val="000000"/>
                </a:solidFill>
                <a:effectLst/>
                <a:uLnTx/>
                <a:uFillTx/>
                <a:latin typeface="Segoe UI"/>
                <a:ea typeface="+mn-ea"/>
                <a:cs typeface="+mn-cs"/>
              </a:rPr>
              <a:t>Linux Foundation</a:t>
            </a:r>
          </a:p>
          <a:p>
            <a:pPr marL="0" marR="0" lvl="0" indent="0" algn="l" defTabSz="931935" rtl="0" eaLnBrk="1" fontAlgn="base" latinLnBrk="0" hangingPunct="1">
              <a:lnSpc>
                <a:spcPct val="90000"/>
              </a:lnSpc>
              <a:spcBef>
                <a:spcPts val="882"/>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mn-ea"/>
                <a:cs typeface="+mn-cs"/>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6279030" y="2634343"/>
            <a:ext cx="1772078" cy="295933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marL="0" marR="0" lvl="0" indent="0" algn="l" defTabSz="931935" rtl="0" eaLnBrk="1" fontAlgn="base" latinLnBrk="0" hangingPunct="1">
              <a:lnSpc>
                <a:spcPct val="90000"/>
              </a:lnSpc>
              <a:spcBef>
                <a:spcPts val="6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2017</a:t>
            </a:r>
          </a:p>
          <a:p>
            <a:pPr marL="0" marR="0" lvl="0" indent="0" algn="l" defTabSz="931935" rtl="0" eaLnBrk="1" fontAlgn="base" latinLnBrk="0" hangingPunct="1">
              <a:lnSpc>
                <a:spcPct val="90000"/>
              </a:lnSpc>
              <a:spcBef>
                <a:spcPts val="882"/>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mn-ea"/>
                <a:cs typeface="+mn-cs"/>
              </a:rPr>
              <a:t>Microsoft </a:t>
            </a:r>
            <a:br>
              <a:rPr kumimoji="0" lang="en-US" sz="1100" b="0" i="0" u="none" strike="noStrike" kern="0" cap="none" spc="0" normalizeH="0" baseline="0" noProof="0" dirty="0">
                <a:ln>
                  <a:noFill/>
                </a:ln>
                <a:solidFill>
                  <a:srgbClr val="000000"/>
                </a:solidFill>
                <a:effectLst/>
                <a:uLnTx/>
                <a:uFillTx/>
                <a:latin typeface="Segoe UI"/>
                <a:ea typeface="+mn-ea"/>
                <a:cs typeface="+mn-cs"/>
              </a:rPr>
            </a:br>
            <a:r>
              <a:rPr kumimoji="0" lang="en-US" sz="1100" b="0" i="0" u="none" strike="noStrike" kern="0" cap="none" spc="0" normalizeH="0" baseline="0" noProof="0" dirty="0">
                <a:ln>
                  <a:noFill/>
                </a:ln>
                <a:solidFill>
                  <a:srgbClr val="000000"/>
                </a:solidFill>
                <a:effectLst/>
                <a:uLnTx/>
                <a:uFillTx/>
                <a:latin typeface="Segoe UI"/>
                <a:ea typeface="+mn-ea"/>
                <a:cs typeface="+mn-cs"/>
              </a:rPr>
              <a:t>Azure Kubernetes </a:t>
            </a:r>
            <a:br>
              <a:rPr kumimoji="0" lang="en-US" sz="1100" b="0" i="0" u="none" strike="noStrike" kern="0" cap="none" spc="0" normalizeH="0" baseline="0" noProof="0" dirty="0">
                <a:ln>
                  <a:noFill/>
                </a:ln>
                <a:solidFill>
                  <a:srgbClr val="000000"/>
                </a:solidFill>
                <a:effectLst/>
                <a:uLnTx/>
                <a:uFillTx/>
                <a:latin typeface="Segoe UI"/>
                <a:ea typeface="+mn-ea"/>
                <a:cs typeface="+mn-cs"/>
              </a:rPr>
            </a:br>
            <a:r>
              <a:rPr kumimoji="0" lang="en-US" sz="1100" b="0" i="0" u="none" strike="noStrike" kern="0" cap="none" spc="0" normalizeH="0" baseline="0" noProof="0" dirty="0">
                <a:ln>
                  <a:noFill/>
                </a:ln>
                <a:solidFill>
                  <a:srgbClr val="000000"/>
                </a:solidFill>
                <a:effectLst/>
                <a:uLnTx/>
                <a:uFillTx/>
                <a:latin typeface="Segoe UI"/>
                <a:ea typeface="+mn-ea"/>
                <a:cs typeface="+mn-cs"/>
              </a:rPr>
              <a:t>Service launched</a:t>
            </a:r>
          </a:p>
          <a:p>
            <a:pPr marL="0" marR="0" lvl="0" indent="0" algn="l" defTabSz="931935" rtl="0" eaLnBrk="1" fontAlgn="base" latinLnBrk="0" hangingPunct="1">
              <a:lnSpc>
                <a:spcPct val="90000"/>
              </a:lnSpc>
              <a:spcBef>
                <a:spcPts val="882"/>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mn-ea"/>
                <a:cs typeface="+mn-cs"/>
              </a:rPr>
              <a:t>Draft, Brigade, </a:t>
            </a:r>
            <a:r>
              <a:rPr kumimoji="0" lang="en-US" sz="1100" b="0" i="0" u="none" strike="noStrike" kern="0" cap="none" spc="0" normalizeH="0" baseline="0" noProof="0" dirty="0" err="1">
                <a:ln>
                  <a:noFill/>
                </a:ln>
                <a:solidFill>
                  <a:srgbClr val="000000"/>
                </a:solidFill>
                <a:effectLst/>
                <a:uLnTx/>
                <a:uFillTx/>
                <a:latin typeface="Segoe UI"/>
                <a:ea typeface="+mn-ea"/>
                <a:cs typeface="+mn-cs"/>
              </a:rPr>
              <a:t>Kashti</a:t>
            </a:r>
            <a:r>
              <a:rPr kumimoji="0" lang="en-US" sz="1100" b="0" i="0" u="none" strike="noStrike" kern="0" cap="none" spc="0" normalizeH="0" baseline="0" noProof="0" dirty="0">
                <a:ln>
                  <a:noFill/>
                </a:ln>
                <a:solidFill>
                  <a:srgbClr val="000000"/>
                </a:solidFill>
                <a:effectLst/>
                <a:uLnTx/>
                <a:uFillTx/>
                <a:latin typeface="Segoe UI"/>
                <a:ea typeface="+mn-ea"/>
                <a:cs typeface="+mn-cs"/>
              </a:rPr>
              <a:t> projects submitted to Kubernetes community</a:t>
            </a:r>
          </a:p>
          <a:p>
            <a:pPr marL="0" marR="0" lvl="0" indent="0" algn="l" defTabSz="931935" rtl="0" eaLnBrk="1" fontAlgn="base" latinLnBrk="0" hangingPunct="1">
              <a:lnSpc>
                <a:spcPct val="90000"/>
              </a:lnSpc>
              <a:spcBef>
                <a:spcPts val="882"/>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mn-ea"/>
                <a:cs typeface="+mn-cs"/>
              </a:rPr>
              <a:t>Microsoft joins Cloud Native Computing &amp; Cloud Foundry Foundations</a:t>
            </a:r>
          </a:p>
          <a:p>
            <a:pPr marL="0" marR="0" lvl="0" indent="0" algn="l" defTabSz="931935" rtl="0" eaLnBrk="1" fontAlgn="base" latinLnBrk="0" hangingPunct="1">
              <a:lnSpc>
                <a:spcPct val="90000"/>
              </a:lnSpc>
              <a:spcBef>
                <a:spcPts val="882"/>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mn-ea"/>
                <a:cs typeface="+mn-cs"/>
              </a:rPr>
              <a:t>SQL 2017 on Linux</a:t>
            </a:r>
          </a:p>
          <a:p>
            <a:pPr marL="0" marR="0" lvl="0" indent="0" algn="l" defTabSz="931935" rtl="0" eaLnBrk="1" fontAlgn="base" latinLnBrk="0" hangingPunct="1">
              <a:lnSpc>
                <a:spcPct val="90000"/>
              </a:lnSpc>
              <a:spcBef>
                <a:spcPts val="882"/>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mn-ea"/>
                <a:cs typeface="+mn-cs"/>
              </a:rPr>
              <a:t>Windows source code moved to Git</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8281791" y="1930400"/>
            <a:ext cx="1772078" cy="3663273"/>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marL="0" marR="0" lvl="0" indent="0" algn="l" defTabSz="931935" rtl="0" eaLnBrk="1" fontAlgn="base" latinLnBrk="0" hangingPunct="1">
              <a:lnSpc>
                <a:spcPct val="90000"/>
              </a:lnSpc>
              <a:spcBef>
                <a:spcPts val="600"/>
              </a:spcBef>
              <a:spcAft>
                <a:spcPct val="0"/>
              </a:spcAft>
              <a:buClrTx/>
              <a:buSzTx/>
              <a:buFontTx/>
              <a:buNone/>
              <a:tabLst/>
              <a:defRPr/>
            </a:pPr>
            <a:r>
              <a:rPr kumimoji="0" lang="en-US" sz="16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2018</a:t>
            </a:r>
          </a:p>
          <a:p>
            <a:pPr marL="0" marR="0" lvl="0" indent="0" algn="l" defTabSz="931935" rtl="0" eaLnBrk="1" fontAlgn="base" latinLnBrk="0" hangingPunct="1">
              <a:lnSpc>
                <a:spcPct val="90000"/>
              </a:lnSpc>
              <a:spcBef>
                <a:spcPts val="784"/>
              </a:spcBef>
              <a:spcAft>
                <a:spcPts val="588"/>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Visual Studio Code ranked #1 developer tool </a:t>
            </a:r>
          </a:p>
          <a:p>
            <a:pPr marL="0" marR="0" lvl="0" indent="0" algn="l" defTabSz="931935" rtl="0" eaLnBrk="1" fontAlgn="base" latinLnBrk="0" hangingPunct="1">
              <a:lnSpc>
                <a:spcPct val="90000"/>
              </a:lnSpc>
              <a:spcBef>
                <a:spcPts val="784"/>
              </a:spcBef>
              <a:spcAft>
                <a:spcPts val="588"/>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FHIR Server for Azure Released</a:t>
            </a:r>
          </a:p>
          <a:p>
            <a:pPr marL="0" marR="0" lvl="0" indent="0" algn="l" defTabSz="931935" rtl="0" eaLnBrk="1" fontAlgn="base" latinLnBrk="0" hangingPunct="1">
              <a:lnSpc>
                <a:spcPct val="90000"/>
              </a:lnSpc>
              <a:spcBef>
                <a:spcPts val="784"/>
              </a:spcBef>
              <a:spcAft>
                <a:spcPts val="588"/>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Azure Sphere with </a:t>
            </a:r>
            <a:b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Linux kernel</a:t>
            </a:r>
          </a:p>
          <a:p>
            <a:pPr marL="0" marR="0" lvl="0" indent="0" algn="l" defTabSz="931935" rtl="0" eaLnBrk="1" fontAlgn="base" latinLnBrk="0" hangingPunct="1">
              <a:lnSpc>
                <a:spcPct val="90000"/>
              </a:lnSpc>
              <a:spcBef>
                <a:spcPts val="784"/>
              </a:spcBef>
              <a:spcAft>
                <a:spcPts val="588"/>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GitHub acquisition</a:t>
            </a:r>
          </a:p>
          <a:p>
            <a:pPr marL="0" marR="0" lvl="0" indent="0" algn="l" defTabSz="931935" rtl="0" eaLnBrk="1" fontAlgn="base" latinLnBrk="0" hangingPunct="1">
              <a:lnSpc>
                <a:spcPct val="90000"/>
              </a:lnSpc>
              <a:spcBef>
                <a:spcPts val="784"/>
              </a:spcBef>
              <a:spcAft>
                <a:spcPts val="588"/>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~5,000 Microsoft employees committing </a:t>
            </a:r>
            <a:b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to open source projects on GitHub</a:t>
            </a:r>
          </a:p>
          <a:p>
            <a:pPr marL="0" marR="0" lvl="0" indent="0" algn="l" defTabSz="931935" rtl="0" eaLnBrk="1" fontAlgn="base" latinLnBrk="0" hangingPunct="1">
              <a:lnSpc>
                <a:spcPct val="90000"/>
              </a:lnSpc>
              <a:spcBef>
                <a:spcPts val="784"/>
              </a:spcBef>
              <a:spcAft>
                <a:spcPts val="588"/>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Azure trending to </a:t>
            </a:r>
            <a:b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50% Linux</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1108617" y="5901819"/>
            <a:ext cx="10045293" cy="237731"/>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53614" y="6200284"/>
            <a:ext cx="609188" cy="113757"/>
          </a:xfrm>
          <a:prstGeom prst="roundRect">
            <a:avLst>
              <a:gd name="adj" fmla="val 20663"/>
            </a:avLst>
          </a:prstGeom>
          <a:no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2015</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865135" y="6206481"/>
            <a:ext cx="567002" cy="101364"/>
          </a:xfrm>
          <a:prstGeom prst="roundRect">
            <a:avLst>
              <a:gd name="adj" fmla="val 27323"/>
            </a:avLst>
          </a:prstGeom>
          <a:noFill/>
        </p:spPr>
        <p:txBody>
          <a:bodyPr wrap="square" lIns="0" tIns="0" rIns="0" bIns="0" rtlCol="0" anchor="ctr">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2017</a:t>
            </a:r>
          </a:p>
        </p:txBody>
      </p:sp>
      <p:sp>
        <p:nvSpPr>
          <p:cNvPr id="88" name="TextBox 87">
            <a:extLst>
              <a:ext uri="{FF2B5EF4-FFF2-40B4-BE49-F238E27FC236}">
                <a16:creationId xmlns:a16="http://schemas.microsoft.com/office/drawing/2014/main" id="{27C1DB03-29D6-4A19-8CEA-3B5096A4B459}"/>
              </a:ext>
            </a:extLst>
          </p:cNvPr>
          <p:cNvSpPr txBox="1"/>
          <p:nvPr/>
        </p:nvSpPr>
        <p:spPr>
          <a:xfrm>
            <a:off x="8868461" y="6186085"/>
            <a:ext cx="609188" cy="120735"/>
          </a:xfrm>
          <a:prstGeom prst="roundRect">
            <a:avLst>
              <a:gd name="adj" fmla="val 31973"/>
            </a:avLst>
          </a:prstGeom>
          <a:noFill/>
        </p:spPr>
        <p:txBody>
          <a:bodyPr wrap="square" lIns="0" tIns="0" rIns="0" bIns="0" rtlCol="0" anchor="ctr">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2018</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691438" y="6148398"/>
            <a:ext cx="813606" cy="264832"/>
          </a:xfrm>
          <a:prstGeom prst="rect">
            <a:avLst/>
          </a:prstGeom>
          <a:noFill/>
          <a:ln w="1905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7"/>
                </a:solidFill>
                <a:effectLst/>
                <a:uLnTx/>
                <a:uFillTx/>
                <a:latin typeface="Segoe UI Semibold"/>
                <a:ea typeface="+mn-ea"/>
                <a:cs typeface="+mn-cs"/>
              </a:rPr>
              <a:t>2014</a:t>
            </a:r>
          </a:p>
        </p:txBody>
      </p:sp>
      <p:sp>
        <p:nvSpPr>
          <p:cNvPr id="37" name="Oval Pointer">
            <a:extLst>
              <a:ext uri="{FF2B5EF4-FFF2-40B4-BE49-F238E27FC236}">
                <a16:creationId xmlns:a16="http://schemas.microsoft.com/office/drawing/2014/main" id="{9D8E15BD-60D5-4F84-9C86-46B2885A35CA}"/>
              </a:ext>
            </a:extLst>
          </p:cNvPr>
          <p:cNvSpPr/>
          <p:nvPr/>
        </p:nvSpPr>
        <p:spPr bwMode="auto">
          <a:xfrm>
            <a:off x="1038091" y="5811129"/>
            <a:ext cx="181368" cy="181368"/>
          </a:xfrm>
          <a:prstGeom prst="ellipse">
            <a:avLst/>
          </a:prstGeom>
          <a:solidFill>
            <a:schemeClr val="tx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dirty="0">
                <a:solidFill>
                  <a:schemeClr val="bg1"/>
                </a:solidFill>
              </a:rPr>
              <a:t>Microsoft</a:t>
            </a:r>
            <a:r>
              <a:rPr lang="en-US" dirty="0"/>
              <a:t>       </a:t>
            </a:r>
            <a:r>
              <a:rPr lang="en-US" dirty="0">
                <a:solidFill>
                  <a:schemeClr val="bg1"/>
                </a:solidFill>
              </a:rPr>
              <a:t>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1701" y="213185"/>
            <a:ext cx="767420" cy="767420"/>
          </a:xfrm>
          <a:prstGeom prst="rect">
            <a:avLst/>
          </a:prstGeom>
        </p:spPr>
      </p:pic>
      <p:sp>
        <p:nvSpPr>
          <p:cNvPr id="46" name="TextBox 45">
            <a:extLst>
              <a:ext uri="{FF2B5EF4-FFF2-40B4-BE49-F238E27FC236}">
                <a16:creationId xmlns:a16="http://schemas.microsoft.com/office/drawing/2014/main" id="{F825D7AF-E782-42AE-95A4-DA2CD77D98AB}"/>
              </a:ext>
            </a:extLst>
          </p:cNvPr>
          <p:cNvSpPr txBox="1"/>
          <p:nvPr/>
        </p:nvSpPr>
        <p:spPr>
          <a:xfrm>
            <a:off x="4795546" y="6210566"/>
            <a:ext cx="567003" cy="113757"/>
          </a:xfrm>
          <a:prstGeom prst="roundRect">
            <a:avLst>
              <a:gd name="adj" fmla="val 20663"/>
            </a:avLst>
          </a:prstGeom>
          <a:no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gradFill>
                  <a:gsLst>
                    <a:gs pos="2917">
                      <a:srgbClr val="0078D4"/>
                    </a:gs>
                    <a:gs pos="100000">
                      <a:srgbClr val="0078D4"/>
                    </a:gs>
                  </a:gsLst>
                  <a:lin ang="5400000" scaled="0"/>
                </a:gradFill>
                <a:effectLst/>
                <a:uLnTx/>
                <a:uFillTx/>
                <a:latin typeface="Segoe UI"/>
                <a:ea typeface="+mn-ea"/>
                <a:cs typeface="+mn-cs"/>
              </a:rPr>
              <a:t>2016</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0826458" y="6161735"/>
            <a:ext cx="813605" cy="273410"/>
          </a:xfrm>
          <a:prstGeom prst="rect">
            <a:avLst/>
          </a:prstGeom>
          <a:noFill/>
          <a:ln w="19050" cap="flat">
            <a:no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7"/>
                </a:solidFill>
                <a:effectLst/>
                <a:uLnTx/>
                <a:uFillTx/>
                <a:latin typeface="Segoe UI Semibold"/>
                <a:ea typeface="+mn-ea"/>
                <a:cs typeface="+mn-cs"/>
              </a:rPr>
              <a:t>2019</a:t>
            </a:r>
          </a:p>
        </p:txBody>
      </p:sp>
      <p:sp>
        <p:nvSpPr>
          <p:cNvPr id="22" name="OSS2018">
            <a:extLst>
              <a:ext uri="{FF2B5EF4-FFF2-40B4-BE49-F238E27FC236}">
                <a16:creationId xmlns:a16="http://schemas.microsoft.com/office/drawing/2014/main" id="{23491885-2242-47ED-A086-380D3A6C9C7D}"/>
              </a:ext>
            </a:extLst>
          </p:cNvPr>
          <p:cNvSpPr/>
          <p:nvPr/>
        </p:nvSpPr>
        <p:spPr bwMode="auto">
          <a:xfrm>
            <a:off x="10206269" y="1071296"/>
            <a:ext cx="1772078" cy="452238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marL="0" marR="0" lvl="0" indent="0" algn="l" defTabSz="931935" rtl="0" eaLnBrk="1" fontAlgn="base" latinLnBrk="0" hangingPunct="1">
              <a:lnSpc>
                <a:spcPct val="90000"/>
              </a:lnSpc>
              <a:spcBef>
                <a:spcPts val="600"/>
              </a:spcBef>
              <a:spcAft>
                <a:spcPct val="0"/>
              </a:spcAft>
              <a:buClrTx/>
              <a:buSzTx/>
              <a:buFontTx/>
              <a:buNone/>
              <a:tabLst/>
              <a:defRPr/>
            </a:pPr>
            <a:r>
              <a:rPr kumimoji="0" lang="en-US" sz="1600" b="1" i="0" u="none" strike="noStrike" kern="120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2019</a:t>
            </a:r>
          </a:p>
          <a:p>
            <a:pPr defTabSz="931935" fontAlgn="base">
              <a:lnSpc>
                <a:spcPct val="90000"/>
              </a:lnSpc>
              <a:spcBef>
                <a:spcPts val="784"/>
              </a:spcBef>
              <a:spcAft>
                <a:spcPts val="588"/>
              </a:spcAft>
              <a:defRPr/>
            </a:pPr>
            <a:r>
              <a:rPr lang="en-US" sz="1100" kern="0" dirty="0">
                <a:gradFill>
                  <a:gsLst>
                    <a:gs pos="0">
                      <a:srgbClr val="1A1A1A"/>
                    </a:gs>
                    <a:gs pos="100000">
                      <a:srgbClr val="1A1A1A"/>
                    </a:gs>
                  </a:gsLst>
                  <a:lin ang="5400000" scaled="0"/>
                </a:gradFill>
              </a:rPr>
              <a:t>~25k Microsoft employees committing </a:t>
            </a:r>
            <a:br>
              <a:rPr lang="en-US" sz="1100" kern="0" dirty="0">
                <a:gradFill>
                  <a:gsLst>
                    <a:gs pos="0">
                      <a:srgbClr val="1A1A1A"/>
                    </a:gs>
                    <a:gs pos="100000">
                      <a:srgbClr val="1A1A1A"/>
                    </a:gs>
                  </a:gsLst>
                  <a:lin ang="5400000" scaled="0"/>
                </a:gradFill>
              </a:rPr>
            </a:br>
            <a:r>
              <a:rPr lang="en-US" sz="1100" kern="0" dirty="0">
                <a:gradFill>
                  <a:gsLst>
                    <a:gs pos="0">
                      <a:srgbClr val="1A1A1A"/>
                    </a:gs>
                    <a:gs pos="100000">
                      <a:srgbClr val="1A1A1A"/>
                    </a:gs>
                  </a:gsLst>
                  <a:lin ang="5400000" scaled="0"/>
                </a:gradFill>
              </a:rPr>
              <a:t>to open source projects on GitHub</a:t>
            </a:r>
          </a:p>
          <a:p>
            <a:pPr marL="0" marR="0" lvl="0" indent="0" algn="l" defTabSz="931935" rtl="0" eaLnBrk="1" fontAlgn="base" latinLnBrk="0" hangingPunct="1">
              <a:lnSpc>
                <a:spcPct val="90000"/>
              </a:lnSpc>
              <a:spcBef>
                <a:spcPts val="784"/>
              </a:spcBef>
              <a:spcAft>
                <a:spcPts val="588"/>
              </a:spcAft>
              <a:buClrTx/>
              <a:buSzTx/>
              <a:buFontTx/>
              <a:buNone/>
              <a:tabLst/>
              <a:defRPr/>
            </a:pPr>
            <a:r>
              <a:rPr lang="en-US" sz="1100" kern="0" dirty="0">
                <a:gradFill>
                  <a:gsLst>
                    <a:gs pos="0">
                      <a:srgbClr val="1A1A1A"/>
                    </a:gs>
                    <a:gs pos="100000">
                      <a:srgbClr val="1A1A1A"/>
                    </a:gs>
                  </a:gsLst>
                  <a:lin ang="5400000" scaled="0"/>
                </a:gradFill>
                <a:latin typeface="Segoe UI"/>
              </a:rPr>
              <a:t>&gt;8.8k open source projects in Microsoft organizations</a:t>
            </a:r>
          </a:p>
          <a:p>
            <a:pPr marL="0" marR="0" lvl="0" indent="0" algn="l" defTabSz="931935" rtl="0" eaLnBrk="1" fontAlgn="base" latinLnBrk="0" hangingPunct="1">
              <a:lnSpc>
                <a:spcPct val="90000"/>
              </a:lnSpc>
              <a:spcBef>
                <a:spcPts val="784"/>
              </a:spcBef>
              <a:spcAft>
                <a:spcPts val="588"/>
              </a:spcAft>
              <a:buClrTx/>
              <a:buSzTx/>
              <a:buFontTx/>
              <a:buNone/>
              <a:tabLst/>
              <a:defRPr/>
            </a:pPr>
            <a:r>
              <a:rPr lang="en-US" sz="1100" kern="0" dirty="0">
                <a:gradFill>
                  <a:gsLst>
                    <a:gs pos="0">
                      <a:srgbClr val="1A1A1A"/>
                    </a:gs>
                    <a:gs pos="100000">
                      <a:srgbClr val="1A1A1A"/>
                    </a:gs>
                  </a:gsLst>
                  <a:lin ang="5400000" scaled="0"/>
                </a:gradFill>
                <a:latin typeface="Segoe UI"/>
              </a:rPr>
              <a:t>Edge moved to Chromium</a:t>
            </a:r>
            <a:endPar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a:p>
            <a:pPr marL="0" marR="0" lvl="0" indent="0" algn="l" defTabSz="931935" rtl="0" eaLnBrk="1" fontAlgn="base" latinLnBrk="0" hangingPunct="1">
              <a:lnSpc>
                <a:spcPct val="90000"/>
              </a:lnSpc>
              <a:spcBef>
                <a:spcPts val="784"/>
              </a:spcBef>
              <a:spcAft>
                <a:spcPts val="588"/>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Windows Terminal</a:t>
            </a:r>
          </a:p>
          <a:p>
            <a:pPr marL="0" marR="0" lvl="0" indent="0" algn="l" defTabSz="931935" rtl="0" eaLnBrk="1" fontAlgn="base" latinLnBrk="0" hangingPunct="1">
              <a:lnSpc>
                <a:spcPct val="90000"/>
              </a:lnSpc>
              <a:spcBef>
                <a:spcPts val="784"/>
              </a:spcBef>
              <a:spcAft>
                <a:spcPts val="588"/>
              </a:spcAft>
              <a:buClrTx/>
              <a:buSzTx/>
              <a:buFontTx/>
              <a:buNone/>
              <a:tabLst/>
              <a:defRPr/>
            </a:pPr>
            <a:r>
              <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GitHub</a:t>
            </a:r>
            <a:r>
              <a:rPr kumimoji="0" lang="en-US" sz="1100" b="0" i="0" u="none" strike="noStrike" kern="0" cap="none" spc="0" normalizeH="0" noProof="0" dirty="0">
                <a:ln>
                  <a:noFill/>
                </a:ln>
                <a:gradFill>
                  <a:gsLst>
                    <a:gs pos="0">
                      <a:srgbClr val="1A1A1A"/>
                    </a:gs>
                    <a:gs pos="100000">
                      <a:srgbClr val="1A1A1A"/>
                    </a:gs>
                  </a:gsLst>
                  <a:lin ang="5400000" scaled="0"/>
                </a:gradFill>
                <a:effectLst/>
                <a:uLnTx/>
                <a:uFillTx/>
                <a:latin typeface="Segoe UI"/>
                <a:ea typeface="+mn-ea"/>
                <a:cs typeface="+mn-cs"/>
              </a:rPr>
              <a:t> Sponsors </a:t>
            </a:r>
            <a:br>
              <a:rPr kumimoji="0" lang="en-US" sz="1100" b="0" i="0" u="none" strike="noStrike" kern="0" cap="none" spc="0" normalizeH="0" noProof="0" dirty="0">
                <a:ln>
                  <a:noFill/>
                </a:ln>
                <a:gradFill>
                  <a:gsLst>
                    <a:gs pos="0">
                      <a:srgbClr val="1A1A1A"/>
                    </a:gs>
                    <a:gs pos="100000">
                      <a:srgbClr val="1A1A1A"/>
                    </a:gs>
                  </a:gsLst>
                  <a:lin ang="5400000" scaled="0"/>
                </a:gradFill>
                <a:effectLst/>
                <a:uLnTx/>
                <a:uFillTx/>
                <a:latin typeface="Segoe UI"/>
                <a:ea typeface="+mn-ea"/>
                <a:cs typeface="+mn-cs"/>
              </a:rPr>
            </a:br>
            <a:r>
              <a:rPr kumimoji="0" lang="en-US" sz="1100" b="0" i="0" u="none" strike="noStrike" kern="0" cap="none" spc="0" normalizeH="0" noProof="0" dirty="0">
                <a:ln>
                  <a:noFill/>
                </a:ln>
                <a:gradFill>
                  <a:gsLst>
                    <a:gs pos="0">
                      <a:srgbClr val="1A1A1A"/>
                    </a:gs>
                    <a:gs pos="100000">
                      <a:srgbClr val="1A1A1A"/>
                    </a:gs>
                  </a:gsLst>
                  <a:lin ang="5400000" scaled="0"/>
                </a:gradFill>
                <a:effectLst/>
                <a:uLnTx/>
                <a:uFillTx/>
                <a:latin typeface="Segoe UI"/>
                <a:ea typeface="+mn-ea"/>
                <a:cs typeface="+mn-cs"/>
              </a:rPr>
              <a:t>(with matching)</a:t>
            </a:r>
            <a:endParaRPr kumimoji="0" lang="en-US" sz="11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86729267"/>
      </p:ext>
    </p:extLst>
  </p:cSld>
  <p:clrMapOvr>
    <a:masterClrMapping/>
  </p:clrMapOvr>
  <mc:AlternateContent xmlns:mc="http://schemas.openxmlformats.org/markup-compatibility/2006">
    <mc:Choice xmlns:p14="http://schemas.microsoft.com/office/powerpoint/2010/main" Requires="p14">
      <p:transition spd="med" p14:dur="700" advTm="38636">
        <p:fade/>
      </p:transition>
    </mc:Choice>
    <mc:Fallback>
      <p:transition spd="med" advTm="386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5"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par>
                                <p:cTn id="14" presetID="42" presetClass="path" presetSubtype="0" decel="100000" fill="hold" grpId="1" nodeType="withEffect">
                                  <p:stCondLst>
                                    <p:cond delay="400"/>
                                  </p:stCondLst>
                                  <p:childTnLst>
                                    <p:animMotion origin="layout" path="M 4.58333E-6 -0.0449 L 4.58333E-6 -4.44444E-6 " pathEditMode="relative" rAng="0" ptsTypes="AA">
                                      <p:cBhvr>
                                        <p:cTn id="15" dur="600" fill="hold"/>
                                        <p:tgtEl>
                                          <p:spTgt spid="104"/>
                                        </p:tgtEl>
                                        <p:attrNameLst>
                                          <p:attrName>ppt_x</p:attrName>
                                          <p:attrName>ppt_y</p:attrName>
                                        </p:attrNameLst>
                                      </p:cBhvr>
                                      <p:rCtr x="0" y="2245"/>
                                    </p:animMotion>
                                  </p:childTnLst>
                                </p:cTn>
                              </p:par>
                            </p:childTnLst>
                          </p:cTn>
                        </p:par>
                        <p:par>
                          <p:cTn id="16" fill="hold">
                            <p:stCondLst>
                              <p:cond delay="10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5"/>
                                        </p:tgtEl>
                                        <p:attrNameLst>
                                          <p:attrName>style.visibility</p:attrName>
                                        </p:attrNameLst>
                                      </p:cBhvr>
                                      <p:to>
                                        <p:strVal val="visible"/>
                                      </p:to>
                                    </p:set>
                                    <p:animEffect transition="in" filter="fade">
                                      <p:cBhvr>
                                        <p:cTn id="21" dur="500"/>
                                        <p:tgtEl>
                                          <p:spTgt spid="105"/>
                                        </p:tgtEl>
                                      </p:cBhvr>
                                    </p:animEffect>
                                  </p:childTnLst>
                                </p:cTn>
                              </p:par>
                              <p:par>
                                <p:cTn id="22" presetID="42" presetClass="path" presetSubtype="0" decel="100000" fill="hold" grpId="1" nodeType="withEffect">
                                  <p:stCondLst>
                                    <p:cond delay="400"/>
                                  </p:stCondLst>
                                  <p:childTnLst>
                                    <p:animMotion origin="layout" path="M 2.70833E-6 -0.04491 L 2.70833E-6 1.85185E-6 " pathEditMode="relative" rAng="0" ptsTypes="AA">
                                      <p:cBhvr>
                                        <p:cTn id="23" dur="600" fill="hold"/>
                                        <p:tgtEl>
                                          <p:spTgt spid="105"/>
                                        </p:tgtEl>
                                        <p:attrNameLst>
                                          <p:attrName>ppt_x</p:attrName>
                                          <p:attrName>ppt_y</p:attrName>
                                        </p:attrNameLst>
                                      </p:cBhvr>
                                      <p:rCtr x="0" y="2245"/>
                                    </p:animMotion>
                                  </p:childTnLst>
                                </p:cTn>
                              </p:par>
                            </p:childTnLst>
                          </p:cTn>
                        </p:par>
                        <p:par>
                          <p:cTn id="24" fill="hold">
                            <p:stCondLst>
                              <p:cond delay="20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7"/>
                                        </p:tgtEl>
                                        <p:attrNameLst>
                                          <p:attrName>style.visibility</p:attrName>
                                        </p:attrNameLst>
                                      </p:cBhvr>
                                      <p:to>
                                        <p:strVal val="visible"/>
                                      </p:to>
                                    </p:set>
                                    <p:animEffect transition="in" filter="fade">
                                      <p:cBhvr>
                                        <p:cTn id="29" dur="500"/>
                                        <p:tgtEl>
                                          <p:spTgt spid="107"/>
                                        </p:tgtEl>
                                      </p:cBhvr>
                                    </p:animEffect>
                                  </p:childTnLst>
                                </p:cTn>
                              </p:par>
                              <p:par>
                                <p:cTn id="30" presetID="42" presetClass="path" presetSubtype="0" decel="100000" fill="hold" grpId="1" nodeType="withEffect">
                                  <p:stCondLst>
                                    <p:cond delay="400"/>
                                  </p:stCondLst>
                                  <p:childTnLst>
                                    <p:animMotion origin="layout" path="M 6.25E-7 -0.04491 L 6.25E-7 4.07407E-6 " pathEditMode="relative" rAng="0" ptsTypes="AA">
                                      <p:cBhvr>
                                        <p:cTn id="31" dur="600" fill="hold"/>
                                        <p:tgtEl>
                                          <p:spTgt spid="107"/>
                                        </p:tgtEl>
                                        <p:attrNameLst>
                                          <p:attrName>ppt_x</p:attrName>
                                          <p:attrName>ppt_y</p:attrName>
                                        </p:attrNameLst>
                                      </p:cBhvr>
                                      <p:rCtr x="0" y="2245"/>
                                    </p:animMotion>
                                  </p:childTnLst>
                                </p:cTn>
                              </p:par>
                            </p:childTnLst>
                          </p:cTn>
                        </p:par>
                        <p:par>
                          <p:cTn id="32" fill="hold">
                            <p:stCondLst>
                              <p:cond delay="30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42" presetClass="path" presetSubtype="0" decel="100000" fill="hold" grpId="1" nodeType="withEffect">
                                  <p:stCondLst>
                                    <p:cond delay="400"/>
                                  </p:stCondLst>
                                  <p:childTnLst>
                                    <p:animMotion origin="layout" path="M -1.66667E-6 -0.04491 L -1.66667E-6 -1.48148E-6 " pathEditMode="relative" rAng="0" ptsTypes="AA">
                                      <p:cBhvr>
                                        <p:cTn id="39" dur="600" fill="hold"/>
                                        <p:tgtEl>
                                          <p:spTgt spid="108"/>
                                        </p:tgtEl>
                                        <p:attrNameLst>
                                          <p:attrName>ppt_x</p:attrName>
                                          <p:attrName>ppt_y</p:attrName>
                                        </p:attrNameLst>
                                      </p:cBhvr>
                                      <p:rCtr x="0" y="2245"/>
                                    </p:animMotion>
                                  </p:childTnLst>
                                </p:cTn>
                              </p:par>
                            </p:childTnLst>
                          </p:cTn>
                        </p:par>
                        <p:par>
                          <p:cTn id="40" fill="hold">
                            <p:stCondLst>
                              <p:cond delay="40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9"/>
                                        </p:tgtEl>
                                        <p:attrNameLst>
                                          <p:attrName>style.visibility</p:attrName>
                                        </p:attrNameLst>
                                      </p:cBhvr>
                                      <p:to>
                                        <p:strVal val="visible"/>
                                      </p:to>
                                    </p:set>
                                    <p:animEffect transition="in" filter="fade">
                                      <p:cBhvr>
                                        <p:cTn id="45" dur="500"/>
                                        <p:tgtEl>
                                          <p:spTgt spid="109"/>
                                        </p:tgtEl>
                                      </p:cBhvr>
                                    </p:animEffect>
                                  </p:childTnLst>
                                </p:cTn>
                              </p:par>
                              <p:par>
                                <p:cTn id="46" presetID="42" presetClass="path" presetSubtype="0" decel="100000" fill="hold" grpId="1" nodeType="withEffect">
                                  <p:stCondLst>
                                    <p:cond delay="400"/>
                                  </p:stCondLst>
                                  <p:childTnLst>
                                    <p:animMotion origin="layout" path="M 1.11022E-16 -0.0449 L 1.11022E-16 -4.44444E-6 " pathEditMode="relative" rAng="0" ptsTypes="AA">
                                      <p:cBhvr>
                                        <p:cTn id="47" dur="600" fill="hold"/>
                                        <p:tgtEl>
                                          <p:spTgt spid="109"/>
                                        </p:tgtEl>
                                        <p:attrNameLst>
                                          <p:attrName>ppt_x</p:attrName>
                                          <p:attrName>ppt_y</p:attrName>
                                        </p:attrNameLst>
                                      </p:cBhvr>
                                      <p:rCtr x="0" y="2245"/>
                                    </p:animMotion>
                                  </p:childTnLst>
                                </p:cTn>
                              </p:par>
                            </p:childTnLst>
                          </p:cTn>
                        </p:par>
                        <p:par>
                          <p:cTn id="48" fill="hold">
                            <p:stCondLst>
                              <p:cond delay="50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2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22" grpId="0" animBg="1"/>
      <p:bldP spid="2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DA76-E80E-4535-B51D-42B909420CC4}"/>
              </a:ext>
            </a:extLst>
          </p:cNvPr>
          <p:cNvSpPr>
            <a:spLocks noGrp="1"/>
          </p:cNvSpPr>
          <p:nvPr>
            <p:ph type="title"/>
          </p:nvPr>
        </p:nvSpPr>
        <p:spPr>
          <a:xfrm>
            <a:off x="831850" y="1709739"/>
            <a:ext cx="10515600" cy="1437907"/>
          </a:xfrm>
        </p:spPr>
        <p:txBody>
          <a:bodyPr/>
          <a:lstStyle/>
          <a:p>
            <a:r>
              <a:rPr lang="en-GB" dirty="0"/>
              <a:t>Microsoft’s Open Source Journey</a:t>
            </a:r>
          </a:p>
        </p:txBody>
      </p:sp>
      <p:sp>
        <p:nvSpPr>
          <p:cNvPr id="3" name="Text Placeholder 2">
            <a:extLst>
              <a:ext uri="{FF2B5EF4-FFF2-40B4-BE49-F238E27FC236}">
                <a16:creationId xmlns:a16="http://schemas.microsoft.com/office/drawing/2014/main" id="{132AE519-17D5-47EA-A986-2961C01DE0BA}"/>
              </a:ext>
            </a:extLst>
          </p:cNvPr>
          <p:cNvSpPr>
            <a:spLocks noGrp="1"/>
          </p:cNvSpPr>
          <p:nvPr>
            <p:ph type="body" idx="1"/>
          </p:nvPr>
        </p:nvSpPr>
        <p:spPr>
          <a:xfrm>
            <a:off x="831850" y="3626221"/>
            <a:ext cx="10515600" cy="553998"/>
          </a:xfrm>
        </p:spPr>
        <p:txBody>
          <a:bodyPr/>
          <a:lstStyle/>
          <a:p>
            <a:r>
              <a:rPr lang="en-GB" sz="3600" dirty="0">
                <a:solidFill>
                  <a:schemeClr val="accent2"/>
                </a:solidFill>
                <a:latin typeface="+mn-lt"/>
              </a:rPr>
              <a:t>7 Steps to becoming an Open Source Enterprise</a:t>
            </a:r>
          </a:p>
        </p:txBody>
      </p:sp>
    </p:spTree>
    <p:extLst>
      <p:ext uri="{BB962C8B-B14F-4D97-AF65-F5344CB8AC3E}">
        <p14:creationId xmlns:p14="http://schemas.microsoft.com/office/powerpoint/2010/main" val="1191958712"/>
      </p:ext>
    </p:extLst>
  </p:cSld>
  <p:clrMapOvr>
    <a:overrideClrMapping bg1="dk1" tx1="lt1" bg2="dk2" tx2="lt2" accent1="accent1" accent2="accent2" accent3="accent3" accent4="accent4" accent5="accent5" accent6="accent6" hlink="hlink" folHlink="folHlink"/>
  </p:clrMapOvr>
  <p:transition advTm="16828">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6"/>
</p:tagLst>
</file>

<file path=ppt/tags/tag10.xml><?xml version="1.0" encoding="utf-8"?>
<p:tagLst xmlns:a="http://schemas.openxmlformats.org/drawingml/2006/main" xmlns:r="http://schemas.openxmlformats.org/officeDocument/2006/relationships" xmlns:p="http://schemas.openxmlformats.org/presentationml/2006/main">
  <p:tag name="TIMING" val="|5.6|9.7"/>
</p:tagLst>
</file>

<file path=ppt/tags/tag11.xml><?xml version="1.0" encoding="utf-8"?>
<p:tagLst xmlns:a="http://schemas.openxmlformats.org/drawingml/2006/main" xmlns:r="http://schemas.openxmlformats.org/officeDocument/2006/relationships" xmlns:p="http://schemas.openxmlformats.org/presentationml/2006/main">
  <p:tag name="TIMING" val="|15.5|31.8"/>
</p:tagLst>
</file>

<file path=ppt/tags/tag2.xml><?xml version="1.0" encoding="utf-8"?>
<p:tagLst xmlns:a="http://schemas.openxmlformats.org/drawingml/2006/main" xmlns:r="http://schemas.openxmlformats.org/officeDocument/2006/relationships" xmlns:p="http://schemas.openxmlformats.org/presentationml/2006/main">
  <p:tag name="TIMING" val="|15|25.8|54|38.2"/>
</p:tagLst>
</file>

<file path=ppt/tags/tag3.xml><?xml version="1.0" encoding="utf-8"?>
<p:tagLst xmlns:a="http://schemas.openxmlformats.org/drawingml/2006/main" xmlns:r="http://schemas.openxmlformats.org/officeDocument/2006/relationships" xmlns:p="http://schemas.openxmlformats.org/presentationml/2006/main">
  <p:tag name="TIMING" val="|3.3|5.4|10|24.5"/>
</p:tagLst>
</file>

<file path=ppt/tags/tag4.xml><?xml version="1.0" encoding="utf-8"?>
<p:tagLst xmlns:a="http://schemas.openxmlformats.org/drawingml/2006/main" xmlns:r="http://schemas.openxmlformats.org/officeDocument/2006/relationships" xmlns:p="http://schemas.openxmlformats.org/presentationml/2006/main">
  <p:tag name="TIMING" val="|20.4|6.5|41.9"/>
</p:tagLst>
</file>

<file path=ppt/tags/tag5.xml><?xml version="1.0" encoding="utf-8"?>
<p:tagLst xmlns:a="http://schemas.openxmlformats.org/drawingml/2006/main" xmlns:r="http://schemas.openxmlformats.org/officeDocument/2006/relationships" xmlns:p="http://schemas.openxmlformats.org/presentationml/2006/main">
  <p:tag name="TIMING" val="|1.5"/>
</p:tagLst>
</file>

<file path=ppt/tags/tag6.xml><?xml version="1.0" encoding="utf-8"?>
<p:tagLst xmlns:a="http://schemas.openxmlformats.org/drawingml/2006/main" xmlns:r="http://schemas.openxmlformats.org/officeDocument/2006/relationships" xmlns:p="http://schemas.openxmlformats.org/presentationml/2006/main">
  <p:tag name="TIMING" val="|4.3"/>
</p:tagLst>
</file>

<file path=ppt/tags/tag7.xml><?xml version="1.0" encoding="utf-8"?>
<p:tagLst xmlns:a="http://schemas.openxmlformats.org/drawingml/2006/main" xmlns:r="http://schemas.openxmlformats.org/officeDocument/2006/relationships" xmlns:p="http://schemas.openxmlformats.org/presentationml/2006/main">
  <p:tag name="TIMING" val="|38.5|35|36.5"/>
</p:tagLst>
</file>

<file path=ppt/tags/tag8.xml><?xml version="1.0" encoding="utf-8"?>
<p:tagLst xmlns:a="http://schemas.openxmlformats.org/drawingml/2006/main" xmlns:r="http://schemas.openxmlformats.org/officeDocument/2006/relationships" xmlns:p="http://schemas.openxmlformats.org/presentationml/2006/main">
  <p:tag name="TIMING" val="|3.6"/>
</p:tagLst>
</file>

<file path=ppt/tags/tag9.xml><?xml version="1.0" encoding="utf-8"?>
<p:tagLst xmlns:a="http://schemas.openxmlformats.org/drawingml/2006/main" xmlns:r="http://schemas.openxmlformats.org/officeDocument/2006/relationships" xmlns:p="http://schemas.openxmlformats.org/presentationml/2006/main">
  <p:tag name="TIMING" val="|9.4|7.3|7.8|31.9|41.7|22.5"/>
</p:tagLst>
</file>

<file path=ppt/theme/theme1.xml><?xml version="1.0" encoding="utf-8"?>
<a:theme xmlns:a="http://schemas.openxmlformats.org/drawingml/2006/main" name="3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potx" id="{BE392AEE-1D10-41E7-BD7A-6EDA80318DEC}" vid="{7FEEF0C8-1F74-4D5F-9C11-D9034B15F6A1}"/>
    </a:ext>
  </a:extLst>
</a:theme>
</file>

<file path=ppt/theme/theme10.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CC4743D8-57BD-46E7-99B5-A6DC5BA504C1}"/>
    </a:ext>
  </a:extLst>
</a:theme>
</file>

<file path=ppt/theme/theme12.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A334195C-1A10-4ACA-9CCA-61AA9A075410}"/>
    </a:ext>
  </a:extLst>
</a:theme>
</file>

<file path=ppt/theme/theme13.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Inter Black"/>
        <a:ea typeface="Inter Black"/>
        <a:cs typeface="Inter Black"/>
      </a:majorFont>
      <a:minorFont>
        <a:latin typeface="Inter Regular"/>
        <a:ea typeface="Inter Regular"/>
        <a:cs typeface="Inter Regular"/>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l" defTabSz="821531" rtl="0" fontAlgn="auto" latinLnBrk="0" hangingPunct="0">
          <a:lnSpc>
            <a:spcPct val="100000"/>
          </a:lnSpc>
          <a:spcBef>
            <a:spcPts val="4500"/>
          </a:spcBef>
          <a:spcAft>
            <a:spcPts val="0"/>
          </a:spcAft>
          <a:buClrTx/>
          <a:buSzTx/>
          <a:buFontTx/>
          <a:buNone/>
          <a:tabLst/>
          <a:defRPr kumimoji="0" sz="3800" b="0"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Custom 6">
      <a:dk1>
        <a:sysClr val="windowText" lastClr="000000"/>
      </a:dk1>
      <a:lt1>
        <a:sysClr val="window" lastClr="FFFFFF"/>
      </a:lt1>
      <a:dk2>
        <a:srgbClr val="373545"/>
      </a:dk2>
      <a:lt2>
        <a:srgbClr val="CEDBE6"/>
      </a:lt2>
      <a:accent1>
        <a:srgbClr val="4F72B7"/>
      </a:accent1>
      <a:accent2>
        <a:srgbClr val="00B199"/>
      </a:accent2>
      <a:accent3>
        <a:srgbClr val="A066A9"/>
      </a:accent3>
      <a:accent4>
        <a:srgbClr val="EE4D7A"/>
      </a:accent4>
      <a:accent5>
        <a:srgbClr val="F26F54"/>
      </a:accent5>
      <a:accent6>
        <a:srgbClr val="F69332"/>
      </a:accent6>
      <a:hlink>
        <a:srgbClr val="6B9F25"/>
      </a:hlink>
      <a:folHlink>
        <a:srgbClr val="9F6715"/>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8.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2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Override1.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10.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11.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12.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3.xml><?xml version="1.0" encoding="utf-8"?>
<a:themeOverride xmlns:a="http://schemas.openxmlformats.org/drawingml/2006/main">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themeOverride>
</file>

<file path=ppt/theme/themeOverride14.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15.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16.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17.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18.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19.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2.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20.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21.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22.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23.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24.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25.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26.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27.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28.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3.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4.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5.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6.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7.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8.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ppt/theme/themeOverride9.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emplate>Techorama_2017_PPT_Template</Template>
  <TotalTime>2849</TotalTime>
  <Words>2465</Words>
  <Application>Microsoft Macintosh PowerPoint</Application>
  <PresentationFormat>Widescreen</PresentationFormat>
  <Paragraphs>393</Paragraphs>
  <Slides>65</Slides>
  <Notes>58</Notes>
  <HiddenSlides>0</HiddenSlides>
  <MMClips>3</MMClips>
  <ScaleCrop>false</ScaleCrop>
  <HeadingPairs>
    <vt:vector size="6" baseType="variant">
      <vt:variant>
        <vt:lpstr>Fonts Used</vt:lpstr>
      </vt:variant>
      <vt:variant>
        <vt:i4>28</vt:i4>
      </vt:variant>
      <vt:variant>
        <vt:lpstr>Theme</vt:lpstr>
      </vt:variant>
      <vt:variant>
        <vt:i4>13</vt:i4>
      </vt:variant>
      <vt:variant>
        <vt:lpstr>Slide Titles</vt:lpstr>
      </vt:variant>
      <vt:variant>
        <vt:i4>65</vt:i4>
      </vt:variant>
    </vt:vector>
  </HeadingPairs>
  <TitlesOfParts>
    <vt:vector size="106" baseType="lpstr">
      <vt:lpstr>ApexNew-Light</vt:lpstr>
      <vt:lpstr>Arial</vt:lpstr>
      <vt:lpstr>Calibri</vt:lpstr>
      <vt:lpstr>Calibri Light</vt:lpstr>
      <vt:lpstr>Consolas</vt:lpstr>
      <vt:lpstr>Georgia</vt:lpstr>
      <vt:lpstr>Gill Sans</vt:lpstr>
      <vt:lpstr>Helvetica Neue</vt:lpstr>
      <vt:lpstr>Helvetica Neue Light</vt:lpstr>
      <vt:lpstr>Helvetica Neue Medium</vt:lpstr>
      <vt:lpstr>Inter Black</vt:lpstr>
      <vt:lpstr>Inter Bold</vt:lpstr>
      <vt:lpstr>Inter Extra Bold</vt:lpstr>
      <vt:lpstr>Inter Light BETA</vt:lpstr>
      <vt:lpstr>Inter Regular</vt:lpstr>
      <vt:lpstr>Inter Semi Bold</vt:lpstr>
      <vt:lpstr>Menlo Regular</vt:lpstr>
      <vt:lpstr>Myriad Pro</vt:lpstr>
      <vt:lpstr>Open Sans</vt:lpstr>
      <vt:lpstr>Segoe Pro Semibold</vt:lpstr>
      <vt:lpstr>Segoe UI</vt:lpstr>
      <vt:lpstr>Segoe UI Light</vt:lpstr>
      <vt:lpstr>Segoe UI Semibold</vt:lpstr>
      <vt:lpstr>Segoe UI Semilight</vt:lpstr>
      <vt:lpstr>SF Mono Bold</vt:lpstr>
      <vt:lpstr>SF Mono Regular</vt:lpstr>
      <vt:lpstr>Tekton Pro</vt:lpstr>
      <vt:lpstr>Wingdings</vt:lpstr>
      <vt:lpstr>3_COLOR TEMPLATE</vt:lpstr>
      <vt:lpstr>5-30610_Microsoft_Ignite_Keynote_Template</vt:lpstr>
      <vt:lpstr>WHITE TEMPLATE</vt:lpstr>
      <vt:lpstr>Office Theme</vt:lpstr>
      <vt:lpstr>1_Office Theme</vt:lpstr>
      <vt:lpstr>Dotnet_Template</vt:lpstr>
      <vt:lpstr>KEEP_WHITE TEMPLATE</vt:lpstr>
      <vt:lpstr>Azure PPT Template - 2018</vt:lpstr>
      <vt:lpstr>2_Azure PPT Template - 2018</vt:lpstr>
      <vt:lpstr>Azure</vt:lpstr>
      <vt:lpstr>9-51151_Build_Black_Template</vt:lpstr>
      <vt:lpstr>9-51151_Build_White_Template</vt:lpstr>
      <vt:lpstr>Black</vt:lpstr>
      <vt:lpstr>Survival of the Opennest Microsoft’s Journey to Open Source</vt:lpstr>
      <vt:lpstr>PowerPoint Presentation</vt:lpstr>
      <vt:lpstr>PowerPoint Presentation</vt:lpstr>
      <vt:lpstr>“There is this thing called the GPL, which we disagree with </vt:lpstr>
      <vt:lpstr>“Linux is a Cancer.”</vt:lpstr>
      <vt:lpstr>“Microsoft was on the wrong side of history.”</vt:lpstr>
      <vt:lpstr>PowerPoint Presentation</vt:lpstr>
      <vt:lpstr>Microsoft       Open Source</vt:lpstr>
      <vt:lpstr>Microsoft’s Open Source Journey</vt:lpstr>
      <vt:lpstr>Step One: Consume Responsibly</vt:lpstr>
      <vt:lpstr>Don’t be a jerk </vt:lpstr>
      <vt:lpstr>GitHub Sponsors  Directly help fund the success of the projects in your supply chain</vt:lpstr>
      <vt:lpstr>Do you use open source?</vt:lpstr>
      <vt:lpstr>Open source software in the Enterprise</vt:lpstr>
      <vt:lpstr>Diagram</vt:lpstr>
      <vt:lpstr>Shift left with security</vt:lpstr>
      <vt:lpstr>Secure your software development lifecycle</vt:lpstr>
      <vt:lpstr>Step One: Consume Responsibly</vt:lpstr>
      <vt:lpstr>Step Two: Understand the  Business Need to Contribute</vt:lpstr>
      <vt:lpstr>Don’t Fork  A fork is just integration debt</vt:lpstr>
      <vt:lpstr>Open source communities value code over everything else</vt:lpstr>
      <vt:lpstr>Contribution Funnel</vt:lpstr>
      <vt:lpstr>In the year 2012…</vt:lpstr>
      <vt:lpstr>PowerPoint Presentation</vt:lpstr>
      <vt:lpstr>Microsoft Options (2012):</vt:lpstr>
      <vt:lpstr>Git in Microsoft</vt:lpstr>
      <vt:lpstr>PowerPoint Presentation</vt:lpstr>
      <vt:lpstr>How OSS Contribution fits into Microsoft’s strategy</vt:lpstr>
      <vt:lpstr>Dubious OSS “Business Goals”</vt:lpstr>
      <vt:lpstr>Step Two: Understand the  Business Need to Contribute</vt:lpstr>
      <vt:lpstr>Step Three: Convince your Stakeholders</vt:lpstr>
      <vt:lpstr>Convince your Stakeholders</vt:lpstr>
      <vt:lpstr>PowerPoint Presentation</vt:lpstr>
      <vt:lpstr>Convince your Stakeholders</vt:lpstr>
      <vt:lpstr>Convince your Stakeholders</vt:lpstr>
      <vt:lpstr>PowerPoint Presentation</vt:lpstr>
      <vt:lpstr>Step Three: Convince your Stakeholders</vt:lpstr>
      <vt:lpstr>Step Four: Keep it Legal</vt:lpstr>
      <vt:lpstr>Keep it Legal</vt:lpstr>
      <vt:lpstr>PowerPoint Presentation</vt:lpstr>
      <vt:lpstr>Step Four: Keep it Legal</vt:lpstr>
      <vt:lpstr>Step Five: Be the Community</vt:lpstr>
      <vt:lpstr>Microsoft Edge adopting Chromium</vt:lpstr>
      <vt:lpstr>Open Source is not a Zero-Sum Game</vt:lpstr>
      <vt:lpstr>.NET – One small step for a software company</vt:lpstr>
      <vt:lpstr>PowerPoint Presentation</vt:lpstr>
      <vt:lpstr>PowerPoint Presentation</vt:lpstr>
      <vt:lpstr>Step Five: Be the Community</vt:lpstr>
      <vt:lpstr>Step Six: Success</vt:lpstr>
      <vt:lpstr>PowerPoint Presentation</vt:lpstr>
      <vt:lpstr>PowerPoint Presentation</vt:lpstr>
      <vt:lpstr>PowerPoint Presentation</vt:lpstr>
      <vt:lpstr>The Great Unexpected</vt:lpstr>
      <vt:lpstr>Step Six: Success</vt:lpstr>
      <vt:lpstr>Step Seven: Inner Source</vt:lpstr>
      <vt:lpstr>PowerPoint Presentation</vt:lpstr>
      <vt:lpstr>Before  Inner Source</vt:lpstr>
      <vt:lpstr>PowerPoint Presentation</vt:lpstr>
      <vt:lpstr>The trouble with incentives is that they work</vt:lpstr>
      <vt:lpstr>Incentives for InnerSource</vt:lpstr>
      <vt:lpstr>Inner source &amp; open source in other companies</vt:lpstr>
      <vt:lpstr>Open Source in Your Company</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Woodward</dc:creator>
  <cp:lastModifiedBy>Martin Woodward</cp:lastModifiedBy>
  <cp:revision>66</cp:revision>
  <dcterms:created xsi:type="dcterms:W3CDTF">2017-05-23T10:01:47Z</dcterms:created>
  <dcterms:modified xsi:type="dcterms:W3CDTF">2020-06-16T08:47:06Z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martinwo@microsoft.com</vt:lpwstr>
  </property>
  <property fmtid="{D5CDD505-2E9C-101B-9397-08002B2CF9AE}" pid="6" name="MSIP_Label_f42aa342-8706-4288-bd11-ebb85995028c_SetDate">
    <vt:lpwstr>2017-05-23T12:05:41.6099845+02:00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Tfs.IsStoryboard">
    <vt:bool>true</vt:bool>
  </property>
  <property fmtid="{D5CDD505-2E9C-101B-9397-08002B2CF9AE}" pid="12" name="Tfs.LastKnownPath">
    <vt:lpwstr>https://d.docs.live.net/c7a08ae2600d197a/Documents/talks/2019/codetalks/BizareCathedral.pptx</vt:lpwstr>
  </property>
</Properties>
</file>